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8" r:id="rId4"/>
    <p:sldMasterId id="2147483876" r:id="rId5"/>
    <p:sldMasterId id="2147485328" r:id="rId6"/>
  </p:sldMasterIdLst>
  <p:notesMasterIdLst>
    <p:notesMasterId r:id="rId39"/>
  </p:notesMasterIdLst>
  <p:handoutMasterIdLst>
    <p:handoutMasterId r:id="rId40"/>
  </p:handoutMasterIdLst>
  <p:sldIdLst>
    <p:sldId id="256" r:id="rId7"/>
    <p:sldId id="262" r:id="rId8"/>
    <p:sldId id="288" r:id="rId9"/>
    <p:sldId id="330" r:id="rId10"/>
    <p:sldId id="290" r:id="rId11"/>
    <p:sldId id="308" r:id="rId12"/>
    <p:sldId id="310" r:id="rId13"/>
    <p:sldId id="309" r:id="rId14"/>
    <p:sldId id="312" r:id="rId15"/>
    <p:sldId id="318" r:id="rId16"/>
    <p:sldId id="319" r:id="rId17"/>
    <p:sldId id="321" r:id="rId18"/>
    <p:sldId id="304" r:id="rId19"/>
    <p:sldId id="322" r:id="rId20"/>
    <p:sldId id="325" r:id="rId21"/>
    <p:sldId id="326" r:id="rId22"/>
    <p:sldId id="327" r:id="rId23"/>
    <p:sldId id="328" r:id="rId24"/>
    <p:sldId id="329" r:id="rId25"/>
    <p:sldId id="275" r:id="rId26"/>
    <p:sldId id="297" r:id="rId27"/>
    <p:sldId id="307" r:id="rId28"/>
    <p:sldId id="274" r:id="rId29"/>
    <p:sldId id="305" r:id="rId30"/>
    <p:sldId id="276" r:id="rId31"/>
    <p:sldId id="300" r:id="rId32"/>
    <p:sldId id="301" r:id="rId33"/>
    <p:sldId id="306" r:id="rId34"/>
    <p:sldId id="296" r:id="rId35"/>
    <p:sldId id="295" r:id="rId36"/>
    <p:sldId id="286" r:id="rId37"/>
    <p:sldId id="282"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7" autoAdjust="0"/>
    <p:restoredTop sz="54932" autoAdjust="0"/>
  </p:normalViewPr>
  <p:slideViewPr>
    <p:cSldViewPr>
      <p:cViewPr varScale="1">
        <p:scale>
          <a:sx n="47" d="100"/>
          <a:sy n="47" d="100"/>
        </p:scale>
        <p:origin x="-2515" y="-82"/>
      </p:cViewPr>
      <p:guideLst>
        <p:guide orient="horz" pos="2160"/>
        <p:guide pos="2880"/>
      </p:guideLst>
    </p:cSldViewPr>
  </p:slideViewPr>
  <p:notesTextViewPr>
    <p:cViewPr>
      <p:scale>
        <a:sx n="1" d="1"/>
        <a:sy n="1" d="1"/>
      </p:scale>
      <p:origin x="0" y="0"/>
    </p:cViewPr>
  </p:notesTextViewPr>
  <p:sorterViewPr>
    <p:cViewPr>
      <p:scale>
        <a:sx n="64" d="100"/>
        <a:sy n="64" d="100"/>
      </p:scale>
      <p:origin x="0" y="0"/>
    </p:cViewPr>
  </p:sorterViewPr>
  <p:notesViewPr>
    <p:cSldViewPr>
      <p:cViewPr varScale="1">
        <p:scale>
          <a:sx n="59" d="100"/>
          <a:sy n="59" d="100"/>
        </p:scale>
        <p:origin x="-25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diagrams/_rels/data3.xml.rels><?xml version="1.0" encoding="UTF-8" standalone="yes"?>
<Relationships xmlns="http://schemas.openxmlformats.org/package/2006/relationships"><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18A3F6-B2E5-4D45-88FD-74C88F6E66A7}" type="doc">
      <dgm:prSet loTypeId="urn:microsoft.com/office/officeart/2005/8/layout/bProcess2" loCatId="process" qsTypeId="urn:microsoft.com/office/officeart/2005/8/quickstyle/simple1" qsCatId="simple" csTypeId="urn:microsoft.com/office/officeart/2005/8/colors/colorful2" csCatId="colorful" phldr="1"/>
      <dgm:spPr/>
    </dgm:pt>
    <dgm:pt modelId="{9478F4D1-A7C5-406F-8BA1-65E91B88A164}">
      <dgm:prSet phldrT="[Text]"/>
      <dgm:spPr/>
      <dgm:t>
        <a:bodyPr/>
        <a:lstStyle/>
        <a:p>
          <a:r>
            <a:rPr lang="en-US" b="1" dirty="0" smtClean="0">
              <a:solidFill>
                <a:schemeClr val="tx1"/>
              </a:solidFill>
            </a:rPr>
            <a:t>Growing</a:t>
          </a:r>
          <a:endParaRPr lang="en-US" b="1" dirty="0">
            <a:solidFill>
              <a:schemeClr val="tx1"/>
            </a:solidFill>
          </a:endParaRPr>
        </a:p>
      </dgm:t>
    </dgm:pt>
    <dgm:pt modelId="{2AEA2D27-3459-4020-A2EF-BC9226379FBE}" type="parTrans" cxnId="{33957AE6-E092-4D6B-A595-BD965FDD8D26}">
      <dgm:prSet/>
      <dgm:spPr/>
      <dgm:t>
        <a:bodyPr/>
        <a:lstStyle/>
        <a:p>
          <a:endParaRPr lang="en-US"/>
        </a:p>
      </dgm:t>
    </dgm:pt>
    <dgm:pt modelId="{3EEE5190-BDE1-4437-ACC9-7222DECF9DBE}" type="sibTrans" cxnId="{33957AE6-E092-4D6B-A595-BD965FDD8D26}">
      <dgm:prSet/>
      <dgm:spPr/>
      <dgm:t>
        <a:bodyPr/>
        <a:lstStyle/>
        <a:p>
          <a:endParaRPr lang="en-US"/>
        </a:p>
      </dgm:t>
    </dgm:pt>
    <dgm:pt modelId="{D007BBB6-7A34-4812-8331-D7C32BAE74FF}">
      <dgm:prSet phldrT="[Text]" custT="1"/>
      <dgm:spPr/>
      <dgm:t>
        <a:bodyPr/>
        <a:lstStyle/>
        <a:p>
          <a:r>
            <a:rPr lang="en-US" sz="1100" b="1" dirty="0" smtClean="0">
              <a:solidFill>
                <a:schemeClr val="tx1"/>
              </a:solidFill>
            </a:rPr>
            <a:t>Harvesting</a:t>
          </a:r>
          <a:endParaRPr lang="en-US" sz="800" b="1" dirty="0">
            <a:solidFill>
              <a:schemeClr val="tx1"/>
            </a:solidFill>
          </a:endParaRPr>
        </a:p>
      </dgm:t>
    </dgm:pt>
    <dgm:pt modelId="{45676498-D319-4871-A97F-D6418FCCB89F}" type="parTrans" cxnId="{2D03BFA8-50EF-4B72-802A-7B469AAA61F9}">
      <dgm:prSet/>
      <dgm:spPr/>
      <dgm:t>
        <a:bodyPr/>
        <a:lstStyle/>
        <a:p>
          <a:endParaRPr lang="en-US"/>
        </a:p>
      </dgm:t>
    </dgm:pt>
    <dgm:pt modelId="{122D7262-6E3E-490D-B3E7-C65D8C0432BB}" type="sibTrans" cxnId="{2D03BFA8-50EF-4B72-802A-7B469AAA61F9}">
      <dgm:prSet/>
      <dgm:spPr/>
      <dgm:t>
        <a:bodyPr/>
        <a:lstStyle/>
        <a:p>
          <a:endParaRPr lang="en-US"/>
        </a:p>
      </dgm:t>
    </dgm:pt>
    <dgm:pt modelId="{B016AFE1-9CF6-4898-876B-35CA5B2C3C78}">
      <dgm:prSet phldrT="[Text]"/>
      <dgm:spPr/>
      <dgm:t>
        <a:bodyPr/>
        <a:lstStyle/>
        <a:p>
          <a:r>
            <a:rPr lang="en-US" b="1" dirty="0" smtClean="0">
              <a:solidFill>
                <a:schemeClr val="tx1"/>
              </a:solidFill>
            </a:rPr>
            <a:t>Processing </a:t>
          </a:r>
          <a:endParaRPr lang="en-US" b="1" dirty="0">
            <a:solidFill>
              <a:schemeClr val="tx1"/>
            </a:solidFill>
          </a:endParaRPr>
        </a:p>
      </dgm:t>
    </dgm:pt>
    <dgm:pt modelId="{B082B1B2-E4EA-469C-BF3C-D1A1FF8A7066}" type="parTrans" cxnId="{547E49CD-CF57-40DC-8480-AC7B845B1E17}">
      <dgm:prSet/>
      <dgm:spPr/>
      <dgm:t>
        <a:bodyPr/>
        <a:lstStyle/>
        <a:p>
          <a:endParaRPr lang="en-US"/>
        </a:p>
      </dgm:t>
    </dgm:pt>
    <dgm:pt modelId="{D895C035-6F3C-4FF0-A98E-63DEFF360FB1}" type="sibTrans" cxnId="{547E49CD-CF57-40DC-8480-AC7B845B1E17}">
      <dgm:prSet/>
      <dgm:spPr/>
      <dgm:t>
        <a:bodyPr/>
        <a:lstStyle/>
        <a:p>
          <a:endParaRPr lang="en-US"/>
        </a:p>
      </dgm:t>
    </dgm:pt>
    <dgm:pt modelId="{B9C1E5D6-7260-4FDE-93D8-B8BC1FE79E32}">
      <dgm:prSet phldrT="[Text]"/>
      <dgm:spPr/>
      <dgm:t>
        <a:bodyPr/>
        <a:lstStyle/>
        <a:p>
          <a:r>
            <a:rPr lang="en-US" b="1" dirty="0" smtClean="0">
              <a:solidFill>
                <a:schemeClr val="tx1"/>
              </a:solidFill>
            </a:rPr>
            <a:t>Packaging</a:t>
          </a:r>
          <a:endParaRPr lang="en-US" b="1" dirty="0">
            <a:solidFill>
              <a:schemeClr val="tx1"/>
            </a:solidFill>
          </a:endParaRPr>
        </a:p>
      </dgm:t>
    </dgm:pt>
    <dgm:pt modelId="{C8886E89-E671-470A-8BA1-2F5064E47D63}" type="parTrans" cxnId="{06629C21-A704-4CB9-A4BC-1179EE6A6C06}">
      <dgm:prSet/>
      <dgm:spPr/>
      <dgm:t>
        <a:bodyPr/>
        <a:lstStyle/>
        <a:p>
          <a:endParaRPr lang="en-US"/>
        </a:p>
      </dgm:t>
    </dgm:pt>
    <dgm:pt modelId="{8360F578-53AF-4F37-B0E6-47A74093B13C}" type="sibTrans" cxnId="{06629C21-A704-4CB9-A4BC-1179EE6A6C06}">
      <dgm:prSet/>
      <dgm:spPr/>
      <dgm:t>
        <a:bodyPr/>
        <a:lstStyle/>
        <a:p>
          <a:endParaRPr lang="en-US"/>
        </a:p>
      </dgm:t>
    </dgm:pt>
    <dgm:pt modelId="{C33DD0B5-B2A4-44DF-BE0E-B52E5973FBFE}">
      <dgm:prSet phldrT="[Text]" custT="1"/>
      <dgm:spPr/>
      <dgm:t>
        <a:bodyPr/>
        <a:lstStyle/>
        <a:p>
          <a:r>
            <a:rPr lang="en-US" sz="1000" b="1" dirty="0" smtClean="0">
              <a:solidFill>
                <a:schemeClr val="tx1"/>
              </a:solidFill>
            </a:rPr>
            <a:t>Transportation</a:t>
          </a:r>
          <a:endParaRPr lang="en-US" sz="600" b="1" dirty="0">
            <a:solidFill>
              <a:schemeClr val="tx1"/>
            </a:solidFill>
          </a:endParaRPr>
        </a:p>
      </dgm:t>
    </dgm:pt>
    <dgm:pt modelId="{06805011-F97C-4D0A-BCC5-BE40B3821B99}" type="parTrans" cxnId="{AB2057E7-1F13-4880-B660-C6F6006370D0}">
      <dgm:prSet/>
      <dgm:spPr/>
      <dgm:t>
        <a:bodyPr/>
        <a:lstStyle/>
        <a:p>
          <a:endParaRPr lang="en-US"/>
        </a:p>
      </dgm:t>
    </dgm:pt>
    <dgm:pt modelId="{0C1CA4D4-BC8E-44EE-9D40-141C4E503347}" type="sibTrans" cxnId="{AB2057E7-1F13-4880-B660-C6F6006370D0}">
      <dgm:prSet/>
      <dgm:spPr/>
      <dgm:t>
        <a:bodyPr/>
        <a:lstStyle/>
        <a:p>
          <a:endParaRPr lang="en-US"/>
        </a:p>
      </dgm:t>
    </dgm:pt>
    <dgm:pt modelId="{2FAB13C1-0352-4B9F-9290-37580518F5EF}">
      <dgm:prSet phldrT="[Text]" custT="1"/>
      <dgm:spPr/>
      <dgm:t>
        <a:bodyPr/>
        <a:lstStyle/>
        <a:p>
          <a:r>
            <a:rPr lang="en-US" sz="1200" b="1" dirty="0" smtClean="0">
              <a:solidFill>
                <a:schemeClr val="tx1"/>
              </a:solidFill>
            </a:rPr>
            <a:t>Marketing</a:t>
          </a:r>
          <a:endParaRPr lang="en-US" sz="700" b="1" dirty="0">
            <a:solidFill>
              <a:schemeClr val="tx1"/>
            </a:solidFill>
          </a:endParaRPr>
        </a:p>
      </dgm:t>
    </dgm:pt>
    <dgm:pt modelId="{FBBD7A18-43AF-49EA-922E-18E07D752E36}" type="parTrans" cxnId="{35B24E57-7A00-47CA-8D18-72E8A139B7E4}">
      <dgm:prSet/>
      <dgm:spPr/>
      <dgm:t>
        <a:bodyPr/>
        <a:lstStyle/>
        <a:p>
          <a:endParaRPr lang="en-US"/>
        </a:p>
      </dgm:t>
    </dgm:pt>
    <dgm:pt modelId="{02A75FA5-2F68-4572-9D86-4DE53416CB0D}" type="sibTrans" cxnId="{35B24E57-7A00-47CA-8D18-72E8A139B7E4}">
      <dgm:prSet/>
      <dgm:spPr/>
      <dgm:t>
        <a:bodyPr/>
        <a:lstStyle/>
        <a:p>
          <a:endParaRPr lang="en-US"/>
        </a:p>
      </dgm:t>
    </dgm:pt>
    <dgm:pt modelId="{7DD68B86-1D6E-4711-B7B9-A1E3B7240451}">
      <dgm:prSet phldrT="[Text]" custT="1"/>
      <dgm:spPr/>
      <dgm:t>
        <a:bodyPr/>
        <a:lstStyle/>
        <a:p>
          <a:r>
            <a:rPr lang="en-US" sz="1100" b="1" dirty="0" smtClean="0">
              <a:solidFill>
                <a:schemeClr val="tx1"/>
              </a:solidFill>
            </a:rPr>
            <a:t>Consumption</a:t>
          </a:r>
          <a:endParaRPr lang="en-US" sz="1000" b="1" dirty="0">
            <a:solidFill>
              <a:schemeClr val="tx1"/>
            </a:solidFill>
          </a:endParaRPr>
        </a:p>
      </dgm:t>
    </dgm:pt>
    <dgm:pt modelId="{784FEE36-BB9A-4F59-8CB1-B9EA35204A7C}" type="parTrans" cxnId="{95E776D4-2383-4F8E-96CE-9185A77782B9}">
      <dgm:prSet/>
      <dgm:spPr/>
      <dgm:t>
        <a:bodyPr/>
        <a:lstStyle/>
        <a:p>
          <a:endParaRPr lang="en-US"/>
        </a:p>
      </dgm:t>
    </dgm:pt>
    <dgm:pt modelId="{71834679-67A7-4248-80C4-8B2436B7D1D8}" type="sibTrans" cxnId="{95E776D4-2383-4F8E-96CE-9185A77782B9}">
      <dgm:prSet/>
      <dgm:spPr/>
      <dgm:t>
        <a:bodyPr/>
        <a:lstStyle/>
        <a:p>
          <a:endParaRPr lang="en-US"/>
        </a:p>
      </dgm:t>
    </dgm:pt>
    <dgm:pt modelId="{09D1EDBF-79E7-4EDD-A18F-D7AAB3E77D11}">
      <dgm:prSet phldrT="[Text]" custT="1"/>
      <dgm:spPr/>
      <dgm:t>
        <a:bodyPr/>
        <a:lstStyle/>
        <a:p>
          <a:r>
            <a:rPr lang="en-US" sz="1200" b="1" dirty="0" smtClean="0">
              <a:solidFill>
                <a:schemeClr val="tx1"/>
              </a:solidFill>
            </a:rPr>
            <a:t>Disposal</a:t>
          </a:r>
          <a:endParaRPr lang="en-US" sz="800" b="1" dirty="0">
            <a:solidFill>
              <a:schemeClr val="tx1"/>
            </a:solidFill>
          </a:endParaRPr>
        </a:p>
      </dgm:t>
    </dgm:pt>
    <dgm:pt modelId="{A57E112D-1E58-4F13-A302-1BEDEC08FC11}" type="parTrans" cxnId="{768DC90C-19D2-460D-994C-5B4C55733B74}">
      <dgm:prSet/>
      <dgm:spPr/>
      <dgm:t>
        <a:bodyPr/>
        <a:lstStyle/>
        <a:p>
          <a:endParaRPr lang="en-US"/>
        </a:p>
      </dgm:t>
    </dgm:pt>
    <dgm:pt modelId="{B0EF36CE-E259-4745-AF2A-A496A4561817}" type="sibTrans" cxnId="{768DC90C-19D2-460D-994C-5B4C55733B74}">
      <dgm:prSet/>
      <dgm:spPr/>
      <dgm:t>
        <a:bodyPr/>
        <a:lstStyle/>
        <a:p>
          <a:endParaRPr lang="en-US"/>
        </a:p>
      </dgm:t>
    </dgm:pt>
    <dgm:pt modelId="{F2EE8DE6-D4E1-4CF5-B235-E4762EFB69E8}">
      <dgm:prSet phldrT="[Text]" custT="1"/>
      <dgm:spPr/>
      <dgm:t>
        <a:bodyPr/>
        <a:lstStyle/>
        <a:p>
          <a:r>
            <a:rPr lang="en-US" sz="2000" b="1" dirty="0" smtClean="0"/>
            <a:t>Food System</a:t>
          </a:r>
          <a:endParaRPr lang="en-US" sz="2000" b="1" dirty="0"/>
        </a:p>
      </dgm:t>
    </dgm:pt>
    <dgm:pt modelId="{9890B016-54D6-4B75-B5DC-80A0D4712E09}" type="parTrans" cxnId="{1444D917-CF9C-444D-A8CE-7554266AC3A7}">
      <dgm:prSet/>
      <dgm:spPr/>
      <dgm:t>
        <a:bodyPr/>
        <a:lstStyle/>
        <a:p>
          <a:endParaRPr lang="en-US"/>
        </a:p>
      </dgm:t>
    </dgm:pt>
    <dgm:pt modelId="{C106CDB7-E1AC-41E0-AE52-C687AF54FC25}" type="sibTrans" cxnId="{1444D917-CF9C-444D-A8CE-7554266AC3A7}">
      <dgm:prSet/>
      <dgm:spPr/>
      <dgm:t>
        <a:bodyPr/>
        <a:lstStyle/>
        <a:p>
          <a:endParaRPr lang="en-US"/>
        </a:p>
      </dgm:t>
    </dgm:pt>
    <dgm:pt modelId="{A2841AB8-FF7B-4D0B-8553-91F41DA6568C}" type="pres">
      <dgm:prSet presAssocID="{8B18A3F6-B2E5-4D45-88FD-74C88F6E66A7}" presName="diagram" presStyleCnt="0">
        <dgm:presLayoutVars>
          <dgm:dir/>
          <dgm:resizeHandles/>
        </dgm:presLayoutVars>
      </dgm:prSet>
      <dgm:spPr/>
    </dgm:pt>
    <dgm:pt modelId="{6172DB23-B196-47A4-9B0F-544F149990A7}" type="pres">
      <dgm:prSet presAssocID="{9478F4D1-A7C5-406F-8BA1-65E91B88A164}" presName="firstNode" presStyleLbl="node1" presStyleIdx="0" presStyleCnt="9">
        <dgm:presLayoutVars>
          <dgm:bulletEnabled val="1"/>
        </dgm:presLayoutVars>
      </dgm:prSet>
      <dgm:spPr/>
      <dgm:t>
        <a:bodyPr/>
        <a:lstStyle/>
        <a:p>
          <a:endParaRPr lang="en-US"/>
        </a:p>
      </dgm:t>
    </dgm:pt>
    <dgm:pt modelId="{D8607506-AEAF-4ED5-900B-4765B69BF941}" type="pres">
      <dgm:prSet presAssocID="{3EEE5190-BDE1-4437-ACC9-7222DECF9DBE}" presName="sibTrans" presStyleLbl="sibTrans2D1" presStyleIdx="0" presStyleCnt="8"/>
      <dgm:spPr/>
      <dgm:t>
        <a:bodyPr/>
        <a:lstStyle/>
        <a:p>
          <a:endParaRPr lang="en-US"/>
        </a:p>
      </dgm:t>
    </dgm:pt>
    <dgm:pt modelId="{D3388781-FDFE-43BE-BF6C-09394CECD9A1}" type="pres">
      <dgm:prSet presAssocID="{D007BBB6-7A34-4812-8331-D7C32BAE74FF}" presName="middleNode" presStyleCnt="0"/>
      <dgm:spPr/>
    </dgm:pt>
    <dgm:pt modelId="{4DFED93E-F8C3-490B-9C08-E0E771CFE75F}" type="pres">
      <dgm:prSet presAssocID="{D007BBB6-7A34-4812-8331-D7C32BAE74FF}" presName="padding" presStyleLbl="node1" presStyleIdx="0" presStyleCnt="9"/>
      <dgm:spPr/>
    </dgm:pt>
    <dgm:pt modelId="{C423922A-22B4-4EF7-8FB7-A527B1E25EF0}" type="pres">
      <dgm:prSet presAssocID="{D007BBB6-7A34-4812-8331-D7C32BAE74FF}" presName="shape" presStyleLbl="node1" presStyleIdx="1" presStyleCnt="9" custScaleX="125613" custScaleY="121561">
        <dgm:presLayoutVars>
          <dgm:bulletEnabled val="1"/>
        </dgm:presLayoutVars>
      </dgm:prSet>
      <dgm:spPr/>
      <dgm:t>
        <a:bodyPr/>
        <a:lstStyle/>
        <a:p>
          <a:endParaRPr lang="en-US"/>
        </a:p>
      </dgm:t>
    </dgm:pt>
    <dgm:pt modelId="{FEDE186B-5BD2-4966-834E-E54A28D21844}" type="pres">
      <dgm:prSet presAssocID="{122D7262-6E3E-490D-B3E7-C65D8C0432BB}" presName="sibTrans" presStyleLbl="sibTrans2D1" presStyleIdx="1" presStyleCnt="8"/>
      <dgm:spPr/>
      <dgm:t>
        <a:bodyPr/>
        <a:lstStyle/>
        <a:p>
          <a:endParaRPr lang="en-US"/>
        </a:p>
      </dgm:t>
    </dgm:pt>
    <dgm:pt modelId="{254C75EB-CB91-4402-A59B-62BD9E2F89C6}" type="pres">
      <dgm:prSet presAssocID="{B016AFE1-9CF6-4898-876B-35CA5B2C3C78}" presName="middleNode" presStyleCnt="0"/>
      <dgm:spPr/>
    </dgm:pt>
    <dgm:pt modelId="{3269ED4B-1D64-4EC2-8B63-C01CC052EBED}" type="pres">
      <dgm:prSet presAssocID="{B016AFE1-9CF6-4898-876B-35CA5B2C3C78}" presName="padding" presStyleLbl="node1" presStyleIdx="1" presStyleCnt="9"/>
      <dgm:spPr/>
    </dgm:pt>
    <dgm:pt modelId="{9F9F396A-CB19-4F87-AD9D-D964DE92E6C5}" type="pres">
      <dgm:prSet presAssocID="{B016AFE1-9CF6-4898-876B-35CA5B2C3C78}" presName="shape" presStyleLbl="node1" presStyleIdx="2" presStyleCnt="9">
        <dgm:presLayoutVars>
          <dgm:bulletEnabled val="1"/>
        </dgm:presLayoutVars>
      </dgm:prSet>
      <dgm:spPr/>
      <dgm:t>
        <a:bodyPr/>
        <a:lstStyle/>
        <a:p>
          <a:endParaRPr lang="en-US"/>
        </a:p>
      </dgm:t>
    </dgm:pt>
    <dgm:pt modelId="{69ADFF6F-B666-407A-B432-939370E45B8E}" type="pres">
      <dgm:prSet presAssocID="{D895C035-6F3C-4FF0-A98E-63DEFF360FB1}" presName="sibTrans" presStyleLbl="sibTrans2D1" presStyleIdx="2" presStyleCnt="8"/>
      <dgm:spPr/>
      <dgm:t>
        <a:bodyPr/>
        <a:lstStyle/>
        <a:p>
          <a:endParaRPr lang="en-US"/>
        </a:p>
      </dgm:t>
    </dgm:pt>
    <dgm:pt modelId="{3C07B5CA-93E8-4BD8-ACFD-C0CD30F0F398}" type="pres">
      <dgm:prSet presAssocID="{B9C1E5D6-7260-4FDE-93D8-B8BC1FE79E32}" presName="middleNode" presStyleCnt="0"/>
      <dgm:spPr/>
    </dgm:pt>
    <dgm:pt modelId="{6F90EB9A-C7B7-4754-A89E-809D7846B474}" type="pres">
      <dgm:prSet presAssocID="{B9C1E5D6-7260-4FDE-93D8-B8BC1FE79E32}" presName="padding" presStyleLbl="node1" presStyleIdx="2" presStyleCnt="9"/>
      <dgm:spPr/>
    </dgm:pt>
    <dgm:pt modelId="{48157AC7-216C-410B-826B-4399A2BDD7C6}" type="pres">
      <dgm:prSet presAssocID="{B9C1E5D6-7260-4FDE-93D8-B8BC1FE79E32}" presName="shape" presStyleLbl="node1" presStyleIdx="3" presStyleCnt="9" custLinFactNeighborX="-8749">
        <dgm:presLayoutVars>
          <dgm:bulletEnabled val="1"/>
        </dgm:presLayoutVars>
      </dgm:prSet>
      <dgm:spPr/>
      <dgm:t>
        <a:bodyPr/>
        <a:lstStyle/>
        <a:p>
          <a:endParaRPr lang="en-US"/>
        </a:p>
      </dgm:t>
    </dgm:pt>
    <dgm:pt modelId="{6D51AB96-DAF8-4728-A230-3F79CB991DCE}" type="pres">
      <dgm:prSet presAssocID="{8360F578-53AF-4F37-B0E6-47A74093B13C}" presName="sibTrans" presStyleLbl="sibTrans2D1" presStyleIdx="3" presStyleCnt="8"/>
      <dgm:spPr/>
      <dgm:t>
        <a:bodyPr/>
        <a:lstStyle/>
        <a:p>
          <a:endParaRPr lang="en-US"/>
        </a:p>
      </dgm:t>
    </dgm:pt>
    <dgm:pt modelId="{2C5C80DC-7753-4500-B4E3-12C579A6A841}" type="pres">
      <dgm:prSet presAssocID="{C33DD0B5-B2A4-44DF-BE0E-B52E5973FBFE}" presName="middleNode" presStyleCnt="0"/>
      <dgm:spPr/>
    </dgm:pt>
    <dgm:pt modelId="{F34387A9-1F59-4D11-A2D7-B95328770E55}" type="pres">
      <dgm:prSet presAssocID="{C33DD0B5-B2A4-44DF-BE0E-B52E5973FBFE}" presName="padding" presStyleLbl="node1" presStyleIdx="3" presStyleCnt="9"/>
      <dgm:spPr/>
    </dgm:pt>
    <dgm:pt modelId="{6BB62E69-E5B1-4D20-A440-810ADE86F541}" type="pres">
      <dgm:prSet presAssocID="{C33DD0B5-B2A4-44DF-BE0E-B52E5973FBFE}" presName="shape" presStyleLbl="node1" presStyleIdx="4" presStyleCnt="9" custScaleX="129665" custScaleY="137769" custLinFactNeighborX="-6942">
        <dgm:presLayoutVars>
          <dgm:bulletEnabled val="1"/>
        </dgm:presLayoutVars>
      </dgm:prSet>
      <dgm:spPr/>
      <dgm:t>
        <a:bodyPr/>
        <a:lstStyle/>
        <a:p>
          <a:endParaRPr lang="en-US"/>
        </a:p>
      </dgm:t>
    </dgm:pt>
    <dgm:pt modelId="{607DE386-2E7C-4A4B-A3DC-76513E0ECD64}" type="pres">
      <dgm:prSet presAssocID="{0C1CA4D4-BC8E-44EE-9D40-141C4E503347}" presName="sibTrans" presStyleLbl="sibTrans2D1" presStyleIdx="4" presStyleCnt="8"/>
      <dgm:spPr/>
      <dgm:t>
        <a:bodyPr/>
        <a:lstStyle/>
        <a:p>
          <a:endParaRPr lang="en-US"/>
        </a:p>
      </dgm:t>
    </dgm:pt>
    <dgm:pt modelId="{694ADF0C-0DB2-4CB1-8779-7B4C7FAEBB4A}" type="pres">
      <dgm:prSet presAssocID="{2FAB13C1-0352-4B9F-9290-37580518F5EF}" presName="middleNode" presStyleCnt="0"/>
      <dgm:spPr/>
    </dgm:pt>
    <dgm:pt modelId="{677F0A1E-DF02-4F50-AAA1-6E53E5018747}" type="pres">
      <dgm:prSet presAssocID="{2FAB13C1-0352-4B9F-9290-37580518F5EF}" presName="padding" presStyleLbl="node1" presStyleIdx="4" presStyleCnt="9"/>
      <dgm:spPr/>
    </dgm:pt>
    <dgm:pt modelId="{68591057-F152-4369-9EAC-BA5AA8CC105F}" type="pres">
      <dgm:prSet presAssocID="{2FAB13C1-0352-4B9F-9290-37580518F5EF}" presName="shape" presStyleLbl="node1" presStyleIdx="5" presStyleCnt="9" custScaleX="129665" custScaleY="121966" custLinFactNeighborX="-10390">
        <dgm:presLayoutVars>
          <dgm:bulletEnabled val="1"/>
        </dgm:presLayoutVars>
      </dgm:prSet>
      <dgm:spPr/>
      <dgm:t>
        <a:bodyPr/>
        <a:lstStyle/>
        <a:p>
          <a:endParaRPr lang="en-US"/>
        </a:p>
      </dgm:t>
    </dgm:pt>
    <dgm:pt modelId="{49B92A1D-17E5-4B01-8775-4311A736D37C}" type="pres">
      <dgm:prSet presAssocID="{02A75FA5-2F68-4572-9D86-4DE53416CB0D}" presName="sibTrans" presStyleLbl="sibTrans2D1" presStyleIdx="5" presStyleCnt="8"/>
      <dgm:spPr/>
      <dgm:t>
        <a:bodyPr/>
        <a:lstStyle/>
        <a:p>
          <a:endParaRPr lang="en-US"/>
        </a:p>
      </dgm:t>
    </dgm:pt>
    <dgm:pt modelId="{E4FEAAFD-5455-4AE6-AD0C-8A9E4F7819DF}" type="pres">
      <dgm:prSet presAssocID="{7DD68B86-1D6E-4711-B7B9-A1E3B7240451}" presName="middleNode" presStyleCnt="0"/>
      <dgm:spPr/>
    </dgm:pt>
    <dgm:pt modelId="{6BA457D3-C89E-4DA7-810F-060351E22D8A}" type="pres">
      <dgm:prSet presAssocID="{7DD68B86-1D6E-4711-B7B9-A1E3B7240451}" presName="padding" presStyleLbl="node1" presStyleIdx="5" presStyleCnt="9"/>
      <dgm:spPr/>
    </dgm:pt>
    <dgm:pt modelId="{224609F8-722A-47DD-AEBB-1E795D52947E}" type="pres">
      <dgm:prSet presAssocID="{7DD68B86-1D6E-4711-B7B9-A1E3B7240451}" presName="shape" presStyleLbl="node1" presStyleIdx="6" presStyleCnt="9" custScaleX="133717" custScaleY="121966" custLinFactNeighborX="-8624">
        <dgm:presLayoutVars>
          <dgm:bulletEnabled val="1"/>
        </dgm:presLayoutVars>
      </dgm:prSet>
      <dgm:spPr/>
      <dgm:t>
        <a:bodyPr/>
        <a:lstStyle/>
        <a:p>
          <a:endParaRPr lang="en-US"/>
        </a:p>
      </dgm:t>
    </dgm:pt>
    <dgm:pt modelId="{CA6297FA-ADE7-40D5-B5E9-40A7A4DED0EC}" type="pres">
      <dgm:prSet presAssocID="{71834679-67A7-4248-80C4-8B2436B7D1D8}" presName="sibTrans" presStyleLbl="sibTrans2D1" presStyleIdx="6" presStyleCnt="8"/>
      <dgm:spPr/>
      <dgm:t>
        <a:bodyPr/>
        <a:lstStyle/>
        <a:p>
          <a:endParaRPr lang="en-US"/>
        </a:p>
      </dgm:t>
    </dgm:pt>
    <dgm:pt modelId="{851ACC52-C278-42A8-8AC2-0F148BBAA764}" type="pres">
      <dgm:prSet presAssocID="{09D1EDBF-79E7-4EDD-A18F-D7AAB3E77D11}" presName="middleNode" presStyleCnt="0"/>
      <dgm:spPr/>
    </dgm:pt>
    <dgm:pt modelId="{565382BC-A17C-48C5-9960-E5863AEFE829}" type="pres">
      <dgm:prSet presAssocID="{09D1EDBF-79E7-4EDD-A18F-D7AAB3E77D11}" presName="padding" presStyleLbl="node1" presStyleIdx="6" presStyleCnt="9"/>
      <dgm:spPr/>
    </dgm:pt>
    <dgm:pt modelId="{52739CCA-F297-4543-9BC4-9822B794CD8C}" type="pres">
      <dgm:prSet presAssocID="{09D1EDBF-79E7-4EDD-A18F-D7AAB3E77D11}" presName="shape" presStyleLbl="node1" presStyleIdx="7" presStyleCnt="9" custLinFactNeighborX="-8843">
        <dgm:presLayoutVars>
          <dgm:bulletEnabled val="1"/>
        </dgm:presLayoutVars>
      </dgm:prSet>
      <dgm:spPr/>
      <dgm:t>
        <a:bodyPr/>
        <a:lstStyle/>
        <a:p>
          <a:endParaRPr lang="en-US"/>
        </a:p>
      </dgm:t>
    </dgm:pt>
    <dgm:pt modelId="{4DC7FCF2-F229-4ECD-B022-FA399E1DD92F}" type="pres">
      <dgm:prSet presAssocID="{B0EF36CE-E259-4745-AF2A-A496A4561817}" presName="sibTrans" presStyleLbl="sibTrans2D1" presStyleIdx="7" presStyleCnt="8" custAng="5400000"/>
      <dgm:spPr>
        <a:prstGeom prst="mathEqual">
          <a:avLst/>
        </a:prstGeom>
      </dgm:spPr>
      <dgm:t>
        <a:bodyPr/>
        <a:lstStyle/>
        <a:p>
          <a:endParaRPr lang="en-US"/>
        </a:p>
      </dgm:t>
    </dgm:pt>
    <dgm:pt modelId="{6633691B-C0C5-4954-8177-CD5513C935D4}" type="pres">
      <dgm:prSet presAssocID="{F2EE8DE6-D4E1-4CF5-B235-E4762EFB69E8}" presName="lastNode" presStyleLbl="node1" presStyleIdx="8" presStyleCnt="9" custLinFactNeighborX="-11445">
        <dgm:presLayoutVars>
          <dgm:bulletEnabled val="1"/>
        </dgm:presLayoutVars>
      </dgm:prSet>
      <dgm:spPr/>
      <dgm:t>
        <a:bodyPr/>
        <a:lstStyle/>
        <a:p>
          <a:endParaRPr lang="en-US"/>
        </a:p>
      </dgm:t>
    </dgm:pt>
  </dgm:ptLst>
  <dgm:cxnLst>
    <dgm:cxn modelId="{9864130A-1271-4C06-B337-582C14276727}" type="presOf" srcId="{F2EE8DE6-D4E1-4CF5-B235-E4762EFB69E8}" destId="{6633691B-C0C5-4954-8177-CD5513C935D4}" srcOrd="0" destOrd="0" presId="urn:microsoft.com/office/officeart/2005/8/layout/bProcess2"/>
    <dgm:cxn modelId="{547E49CD-CF57-40DC-8480-AC7B845B1E17}" srcId="{8B18A3F6-B2E5-4D45-88FD-74C88F6E66A7}" destId="{B016AFE1-9CF6-4898-876B-35CA5B2C3C78}" srcOrd="2" destOrd="0" parTransId="{B082B1B2-E4EA-469C-BF3C-D1A1FF8A7066}" sibTransId="{D895C035-6F3C-4FF0-A98E-63DEFF360FB1}"/>
    <dgm:cxn modelId="{33957AE6-E092-4D6B-A595-BD965FDD8D26}" srcId="{8B18A3F6-B2E5-4D45-88FD-74C88F6E66A7}" destId="{9478F4D1-A7C5-406F-8BA1-65E91B88A164}" srcOrd="0" destOrd="0" parTransId="{2AEA2D27-3459-4020-A2EF-BC9226379FBE}" sibTransId="{3EEE5190-BDE1-4437-ACC9-7222DECF9DBE}"/>
    <dgm:cxn modelId="{AA6F0E0A-8290-4A58-9EA7-7F4BF4DD5A12}" type="presOf" srcId="{9478F4D1-A7C5-406F-8BA1-65E91B88A164}" destId="{6172DB23-B196-47A4-9B0F-544F149990A7}" srcOrd="0" destOrd="0" presId="urn:microsoft.com/office/officeart/2005/8/layout/bProcess2"/>
    <dgm:cxn modelId="{DDC61B00-47A2-47C0-932F-ED24E00A9D95}" type="presOf" srcId="{C33DD0B5-B2A4-44DF-BE0E-B52E5973FBFE}" destId="{6BB62E69-E5B1-4D20-A440-810ADE86F541}" srcOrd="0" destOrd="0" presId="urn:microsoft.com/office/officeart/2005/8/layout/bProcess2"/>
    <dgm:cxn modelId="{768DC90C-19D2-460D-994C-5B4C55733B74}" srcId="{8B18A3F6-B2E5-4D45-88FD-74C88F6E66A7}" destId="{09D1EDBF-79E7-4EDD-A18F-D7AAB3E77D11}" srcOrd="7" destOrd="0" parTransId="{A57E112D-1E58-4F13-A302-1BEDEC08FC11}" sibTransId="{B0EF36CE-E259-4745-AF2A-A496A4561817}"/>
    <dgm:cxn modelId="{B9A5A05A-CDA5-40CB-9FB3-A1E0969040F7}" type="presOf" srcId="{09D1EDBF-79E7-4EDD-A18F-D7AAB3E77D11}" destId="{52739CCA-F297-4543-9BC4-9822B794CD8C}" srcOrd="0" destOrd="0" presId="urn:microsoft.com/office/officeart/2005/8/layout/bProcess2"/>
    <dgm:cxn modelId="{35B24E57-7A00-47CA-8D18-72E8A139B7E4}" srcId="{8B18A3F6-B2E5-4D45-88FD-74C88F6E66A7}" destId="{2FAB13C1-0352-4B9F-9290-37580518F5EF}" srcOrd="5" destOrd="0" parTransId="{FBBD7A18-43AF-49EA-922E-18E07D752E36}" sibTransId="{02A75FA5-2F68-4572-9D86-4DE53416CB0D}"/>
    <dgm:cxn modelId="{317C7DA6-8AC9-4C88-88E4-AAE57F953545}" type="presOf" srcId="{02A75FA5-2F68-4572-9D86-4DE53416CB0D}" destId="{49B92A1D-17E5-4B01-8775-4311A736D37C}" srcOrd="0" destOrd="0" presId="urn:microsoft.com/office/officeart/2005/8/layout/bProcess2"/>
    <dgm:cxn modelId="{1B38A898-56B0-48C4-8B61-48B39F1799E7}" type="presOf" srcId="{D895C035-6F3C-4FF0-A98E-63DEFF360FB1}" destId="{69ADFF6F-B666-407A-B432-939370E45B8E}" srcOrd="0" destOrd="0" presId="urn:microsoft.com/office/officeart/2005/8/layout/bProcess2"/>
    <dgm:cxn modelId="{53A0F0F8-285E-4E3E-8903-96368F3078A1}" type="presOf" srcId="{8B18A3F6-B2E5-4D45-88FD-74C88F6E66A7}" destId="{A2841AB8-FF7B-4D0B-8553-91F41DA6568C}" srcOrd="0" destOrd="0" presId="urn:microsoft.com/office/officeart/2005/8/layout/bProcess2"/>
    <dgm:cxn modelId="{F3B09B71-834C-47EC-A07F-A10AA9AA12BA}" type="presOf" srcId="{0C1CA4D4-BC8E-44EE-9D40-141C4E503347}" destId="{607DE386-2E7C-4A4B-A3DC-76513E0ECD64}" srcOrd="0" destOrd="0" presId="urn:microsoft.com/office/officeart/2005/8/layout/bProcess2"/>
    <dgm:cxn modelId="{127D483D-BF75-4B4A-82D1-59E7FF03F387}" type="presOf" srcId="{D007BBB6-7A34-4812-8331-D7C32BAE74FF}" destId="{C423922A-22B4-4EF7-8FB7-A527B1E25EF0}" srcOrd="0" destOrd="0" presId="urn:microsoft.com/office/officeart/2005/8/layout/bProcess2"/>
    <dgm:cxn modelId="{F18E967D-39AB-4915-B468-92427CB3F97C}" type="presOf" srcId="{7DD68B86-1D6E-4711-B7B9-A1E3B7240451}" destId="{224609F8-722A-47DD-AEBB-1E795D52947E}" srcOrd="0" destOrd="0" presId="urn:microsoft.com/office/officeart/2005/8/layout/bProcess2"/>
    <dgm:cxn modelId="{7BFE4A2D-1CF7-4A0B-B6D8-74F62F23413F}" type="presOf" srcId="{B016AFE1-9CF6-4898-876B-35CA5B2C3C78}" destId="{9F9F396A-CB19-4F87-AD9D-D964DE92E6C5}" srcOrd="0" destOrd="0" presId="urn:microsoft.com/office/officeart/2005/8/layout/bProcess2"/>
    <dgm:cxn modelId="{93334FFE-45BA-4277-99FD-8F7FE9E1952B}" type="presOf" srcId="{71834679-67A7-4248-80C4-8B2436B7D1D8}" destId="{CA6297FA-ADE7-40D5-B5E9-40A7A4DED0EC}" srcOrd="0" destOrd="0" presId="urn:microsoft.com/office/officeart/2005/8/layout/bProcess2"/>
    <dgm:cxn modelId="{9F01CBC8-0301-4BB7-844D-E84F754F77E5}" type="presOf" srcId="{8360F578-53AF-4F37-B0E6-47A74093B13C}" destId="{6D51AB96-DAF8-4728-A230-3F79CB991DCE}" srcOrd="0" destOrd="0" presId="urn:microsoft.com/office/officeart/2005/8/layout/bProcess2"/>
    <dgm:cxn modelId="{2829E3C9-1CBF-44C4-9307-63B4ADFA05B2}" type="presOf" srcId="{3EEE5190-BDE1-4437-ACC9-7222DECF9DBE}" destId="{D8607506-AEAF-4ED5-900B-4765B69BF941}" srcOrd="0" destOrd="0" presId="urn:microsoft.com/office/officeart/2005/8/layout/bProcess2"/>
    <dgm:cxn modelId="{DCCD1C1D-D956-49AC-AC5A-C1E36F0D1FAA}" type="presOf" srcId="{2FAB13C1-0352-4B9F-9290-37580518F5EF}" destId="{68591057-F152-4369-9EAC-BA5AA8CC105F}" srcOrd="0" destOrd="0" presId="urn:microsoft.com/office/officeart/2005/8/layout/bProcess2"/>
    <dgm:cxn modelId="{8F021C43-6721-4121-8AB7-AF4B2DF4AE78}" type="presOf" srcId="{B0EF36CE-E259-4745-AF2A-A496A4561817}" destId="{4DC7FCF2-F229-4ECD-B022-FA399E1DD92F}" srcOrd="0" destOrd="0" presId="urn:microsoft.com/office/officeart/2005/8/layout/bProcess2"/>
    <dgm:cxn modelId="{AC227BF0-50A9-4197-B940-5D0D19788A36}" type="presOf" srcId="{122D7262-6E3E-490D-B3E7-C65D8C0432BB}" destId="{FEDE186B-5BD2-4966-834E-E54A28D21844}" srcOrd="0" destOrd="0" presId="urn:microsoft.com/office/officeart/2005/8/layout/bProcess2"/>
    <dgm:cxn modelId="{5689154D-17ED-4A82-992F-91991F9F3B89}" type="presOf" srcId="{B9C1E5D6-7260-4FDE-93D8-B8BC1FE79E32}" destId="{48157AC7-216C-410B-826B-4399A2BDD7C6}" srcOrd="0" destOrd="0" presId="urn:microsoft.com/office/officeart/2005/8/layout/bProcess2"/>
    <dgm:cxn modelId="{95E776D4-2383-4F8E-96CE-9185A77782B9}" srcId="{8B18A3F6-B2E5-4D45-88FD-74C88F6E66A7}" destId="{7DD68B86-1D6E-4711-B7B9-A1E3B7240451}" srcOrd="6" destOrd="0" parTransId="{784FEE36-BB9A-4F59-8CB1-B9EA35204A7C}" sibTransId="{71834679-67A7-4248-80C4-8B2436B7D1D8}"/>
    <dgm:cxn modelId="{2D03BFA8-50EF-4B72-802A-7B469AAA61F9}" srcId="{8B18A3F6-B2E5-4D45-88FD-74C88F6E66A7}" destId="{D007BBB6-7A34-4812-8331-D7C32BAE74FF}" srcOrd="1" destOrd="0" parTransId="{45676498-D319-4871-A97F-D6418FCCB89F}" sibTransId="{122D7262-6E3E-490D-B3E7-C65D8C0432BB}"/>
    <dgm:cxn modelId="{1444D917-CF9C-444D-A8CE-7554266AC3A7}" srcId="{8B18A3F6-B2E5-4D45-88FD-74C88F6E66A7}" destId="{F2EE8DE6-D4E1-4CF5-B235-E4762EFB69E8}" srcOrd="8" destOrd="0" parTransId="{9890B016-54D6-4B75-B5DC-80A0D4712E09}" sibTransId="{C106CDB7-E1AC-41E0-AE52-C687AF54FC25}"/>
    <dgm:cxn modelId="{AB2057E7-1F13-4880-B660-C6F6006370D0}" srcId="{8B18A3F6-B2E5-4D45-88FD-74C88F6E66A7}" destId="{C33DD0B5-B2A4-44DF-BE0E-B52E5973FBFE}" srcOrd="4" destOrd="0" parTransId="{06805011-F97C-4D0A-BCC5-BE40B3821B99}" sibTransId="{0C1CA4D4-BC8E-44EE-9D40-141C4E503347}"/>
    <dgm:cxn modelId="{06629C21-A704-4CB9-A4BC-1179EE6A6C06}" srcId="{8B18A3F6-B2E5-4D45-88FD-74C88F6E66A7}" destId="{B9C1E5D6-7260-4FDE-93D8-B8BC1FE79E32}" srcOrd="3" destOrd="0" parTransId="{C8886E89-E671-470A-8BA1-2F5064E47D63}" sibTransId="{8360F578-53AF-4F37-B0E6-47A74093B13C}"/>
    <dgm:cxn modelId="{5DC230CA-6C17-4C28-97E1-D9D9C977E2AF}" type="presParOf" srcId="{A2841AB8-FF7B-4D0B-8553-91F41DA6568C}" destId="{6172DB23-B196-47A4-9B0F-544F149990A7}" srcOrd="0" destOrd="0" presId="urn:microsoft.com/office/officeart/2005/8/layout/bProcess2"/>
    <dgm:cxn modelId="{EF24B432-EDFF-48E8-9F1F-18205075B137}" type="presParOf" srcId="{A2841AB8-FF7B-4D0B-8553-91F41DA6568C}" destId="{D8607506-AEAF-4ED5-900B-4765B69BF941}" srcOrd="1" destOrd="0" presId="urn:microsoft.com/office/officeart/2005/8/layout/bProcess2"/>
    <dgm:cxn modelId="{C17C18EB-03C2-4836-9AE7-8E6959C7C49C}" type="presParOf" srcId="{A2841AB8-FF7B-4D0B-8553-91F41DA6568C}" destId="{D3388781-FDFE-43BE-BF6C-09394CECD9A1}" srcOrd="2" destOrd="0" presId="urn:microsoft.com/office/officeart/2005/8/layout/bProcess2"/>
    <dgm:cxn modelId="{E3D6B8D4-489A-4E2F-879B-1606A6350FC0}" type="presParOf" srcId="{D3388781-FDFE-43BE-BF6C-09394CECD9A1}" destId="{4DFED93E-F8C3-490B-9C08-E0E771CFE75F}" srcOrd="0" destOrd="0" presId="urn:microsoft.com/office/officeart/2005/8/layout/bProcess2"/>
    <dgm:cxn modelId="{C7579213-D360-4072-826E-50C637457EFF}" type="presParOf" srcId="{D3388781-FDFE-43BE-BF6C-09394CECD9A1}" destId="{C423922A-22B4-4EF7-8FB7-A527B1E25EF0}" srcOrd="1" destOrd="0" presId="urn:microsoft.com/office/officeart/2005/8/layout/bProcess2"/>
    <dgm:cxn modelId="{6205F920-7CEE-466D-B8BF-F2B34FC90880}" type="presParOf" srcId="{A2841AB8-FF7B-4D0B-8553-91F41DA6568C}" destId="{FEDE186B-5BD2-4966-834E-E54A28D21844}" srcOrd="3" destOrd="0" presId="urn:microsoft.com/office/officeart/2005/8/layout/bProcess2"/>
    <dgm:cxn modelId="{EBB6345D-2630-4757-A64F-D198A68FE632}" type="presParOf" srcId="{A2841AB8-FF7B-4D0B-8553-91F41DA6568C}" destId="{254C75EB-CB91-4402-A59B-62BD9E2F89C6}" srcOrd="4" destOrd="0" presId="urn:microsoft.com/office/officeart/2005/8/layout/bProcess2"/>
    <dgm:cxn modelId="{F0206205-ACAF-41CF-944C-71D3D58B72B3}" type="presParOf" srcId="{254C75EB-CB91-4402-A59B-62BD9E2F89C6}" destId="{3269ED4B-1D64-4EC2-8B63-C01CC052EBED}" srcOrd="0" destOrd="0" presId="urn:microsoft.com/office/officeart/2005/8/layout/bProcess2"/>
    <dgm:cxn modelId="{C645A5B0-695B-4328-9433-6B9AA2E57224}" type="presParOf" srcId="{254C75EB-CB91-4402-A59B-62BD9E2F89C6}" destId="{9F9F396A-CB19-4F87-AD9D-D964DE92E6C5}" srcOrd="1" destOrd="0" presId="urn:microsoft.com/office/officeart/2005/8/layout/bProcess2"/>
    <dgm:cxn modelId="{1A85E44E-5383-499E-94A4-7B886D66FFB2}" type="presParOf" srcId="{A2841AB8-FF7B-4D0B-8553-91F41DA6568C}" destId="{69ADFF6F-B666-407A-B432-939370E45B8E}" srcOrd="5" destOrd="0" presId="urn:microsoft.com/office/officeart/2005/8/layout/bProcess2"/>
    <dgm:cxn modelId="{B25E4638-F042-4B30-9457-85EA5C2F743C}" type="presParOf" srcId="{A2841AB8-FF7B-4D0B-8553-91F41DA6568C}" destId="{3C07B5CA-93E8-4BD8-ACFD-C0CD30F0F398}" srcOrd="6" destOrd="0" presId="urn:microsoft.com/office/officeart/2005/8/layout/bProcess2"/>
    <dgm:cxn modelId="{336170F2-0E7A-42AC-8E1A-AEC65EB17D49}" type="presParOf" srcId="{3C07B5CA-93E8-4BD8-ACFD-C0CD30F0F398}" destId="{6F90EB9A-C7B7-4754-A89E-809D7846B474}" srcOrd="0" destOrd="0" presId="urn:microsoft.com/office/officeart/2005/8/layout/bProcess2"/>
    <dgm:cxn modelId="{FF696723-E37C-47E8-8057-AC0644C8320C}" type="presParOf" srcId="{3C07B5CA-93E8-4BD8-ACFD-C0CD30F0F398}" destId="{48157AC7-216C-410B-826B-4399A2BDD7C6}" srcOrd="1" destOrd="0" presId="urn:microsoft.com/office/officeart/2005/8/layout/bProcess2"/>
    <dgm:cxn modelId="{CCA723D8-3848-4069-900A-5B1D38442CFD}" type="presParOf" srcId="{A2841AB8-FF7B-4D0B-8553-91F41DA6568C}" destId="{6D51AB96-DAF8-4728-A230-3F79CB991DCE}" srcOrd="7" destOrd="0" presId="urn:microsoft.com/office/officeart/2005/8/layout/bProcess2"/>
    <dgm:cxn modelId="{4D5A978D-8ED5-40B8-99C0-E6791F718993}" type="presParOf" srcId="{A2841AB8-FF7B-4D0B-8553-91F41DA6568C}" destId="{2C5C80DC-7753-4500-B4E3-12C579A6A841}" srcOrd="8" destOrd="0" presId="urn:microsoft.com/office/officeart/2005/8/layout/bProcess2"/>
    <dgm:cxn modelId="{0370FDFF-9A66-41CC-8304-3922D7E2200F}" type="presParOf" srcId="{2C5C80DC-7753-4500-B4E3-12C579A6A841}" destId="{F34387A9-1F59-4D11-A2D7-B95328770E55}" srcOrd="0" destOrd="0" presId="urn:microsoft.com/office/officeart/2005/8/layout/bProcess2"/>
    <dgm:cxn modelId="{4B7E45B7-E6BD-4E61-A5CA-689EE1E1BC32}" type="presParOf" srcId="{2C5C80DC-7753-4500-B4E3-12C579A6A841}" destId="{6BB62E69-E5B1-4D20-A440-810ADE86F541}" srcOrd="1" destOrd="0" presId="urn:microsoft.com/office/officeart/2005/8/layout/bProcess2"/>
    <dgm:cxn modelId="{A2B008B9-E168-4B85-B19C-C7C1841292D7}" type="presParOf" srcId="{A2841AB8-FF7B-4D0B-8553-91F41DA6568C}" destId="{607DE386-2E7C-4A4B-A3DC-76513E0ECD64}" srcOrd="9" destOrd="0" presId="urn:microsoft.com/office/officeart/2005/8/layout/bProcess2"/>
    <dgm:cxn modelId="{3EDF0B45-94D2-4D42-A5F1-E0CC2B4A6D31}" type="presParOf" srcId="{A2841AB8-FF7B-4D0B-8553-91F41DA6568C}" destId="{694ADF0C-0DB2-4CB1-8779-7B4C7FAEBB4A}" srcOrd="10" destOrd="0" presId="urn:microsoft.com/office/officeart/2005/8/layout/bProcess2"/>
    <dgm:cxn modelId="{AEEB690B-0430-4EC2-853D-D33A08C0495C}" type="presParOf" srcId="{694ADF0C-0DB2-4CB1-8779-7B4C7FAEBB4A}" destId="{677F0A1E-DF02-4F50-AAA1-6E53E5018747}" srcOrd="0" destOrd="0" presId="urn:microsoft.com/office/officeart/2005/8/layout/bProcess2"/>
    <dgm:cxn modelId="{0C9809F4-782F-4556-97C7-1C2922042454}" type="presParOf" srcId="{694ADF0C-0DB2-4CB1-8779-7B4C7FAEBB4A}" destId="{68591057-F152-4369-9EAC-BA5AA8CC105F}" srcOrd="1" destOrd="0" presId="urn:microsoft.com/office/officeart/2005/8/layout/bProcess2"/>
    <dgm:cxn modelId="{CF384F5B-B408-4784-86E0-9F61B86B55CB}" type="presParOf" srcId="{A2841AB8-FF7B-4D0B-8553-91F41DA6568C}" destId="{49B92A1D-17E5-4B01-8775-4311A736D37C}" srcOrd="11" destOrd="0" presId="urn:microsoft.com/office/officeart/2005/8/layout/bProcess2"/>
    <dgm:cxn modelId="{83B81C61-A9BB-434E-9999-0E3FEA7C1C72}" type="presParOf" srcId="{A2841AB8-FF7B-4D0B-8553-91F41DA6568C}" destId="{E4FEAAFD-5455-4AE6-AD0C-8A9E4F7819DF}" srcOrd="12" destOrd="0" presId="urn:microsoft.com/office/officeart/2005/8/layout/bProcess2"/>
    <dgm:cxn modelId="{8D7363E0-9F99-42A0-8677-83FF7E45D8EA}" type="presParOf" srcId="{E4FEAAFD-5455-4AE6-AD0C-8A9E4F7819DF}" destId="{6BA457D3-C89E-4DA7-810F-060351E22D8A}" srcOrd="0" destOrd="0" presId="urn:microsoft.com/office/officeart/2005/8/layout/bProcess2"/>
    <dgm:cxn modelId="{1A0D5B50-E647-4EDC-BF84-F7914E6E5F0B}" type="presParOf" srcId="{E4FEAAFD-5455-4AE6-AD0C-8A9E4F7819DF}" destId="{224609F8-722A-47DD-AEBB-1E795D52947E}" srcOrd="1" destOrd="0" presId="urn:microsoft.com/office/officeart/2005/8/layout/bProcess2"/>
    <dgm:cxn modelId="{BE0C15C6-933A-4D48-99CF-844B54F1F9BC}" type="presParOf" srcId="{A2841AB8-FF7B-4D0B-8553-91F41DA6568C}" destId="{CA6297FA-ADE7-40D5-B5E9-40A7A4DED0EC}" srcOrd="13" destOrd="0" presId="urn:microsoft.com/office/officeart/2005/8/layout/bProcess2"/>
    <dgm:cxn modelId="{A1C2D340-1D10-4DE9-A41E-54275CC37FC3}" type="presParOf" srcId="{A2841AB8-FF7B-4D0B-8553-91F41DA6568C}" destId="{851ACC52-C278-42A8-8AC2-0F148BBAA764}" srcOrd="14" destOrd="0" presId="urn:microsoft.com/office/officeart/2005/8/layout/bProcess2"/>
    <dgm:cxn modelId="{A979A51F-2AAA-4926-B0BB-60DBA625D8CC}" type="presParOf" srcId="{851ACC52-C278-42A8-8AC2-0F148BBAA764}" destId="{565382BC-A17C-48C5-9960-E5863AEFE829}" srcOrd="0" destOrd="0" presId="urn:microsoft.com/office/officeart/2005/8/layout/bProcess2"/>
    <dgm:cxn modelId="{9FABDD36-1A84-4F88-96F4-30822237FB80}" type="presParOf" srcId="{851ACC52-C278-42A8-8AC2-0F148BBAA764}" destId="{52739CCA-F297-4543-9BC4-9822B794CD8C}" srcOrd="1" destOrd="0" presId="urn:microsoft.com/office/officeart/2005/8/layout/bProcess2"/>
    <dgm:cxn modelId="{A6521E73-71C9-42E1-9B65-E602939959DC}" type="presParOf" srcId="{A2841AB8-FF7B-4D0B-8553-91F41DA6568C}" destId="{4DC7FCF2-F229-4ECD-B022-FA399E1DD92F}" srcOrd="15" destOrd="0" presId="urn:microsoft.com/office/officeart/2005/8/layout/bProcess2"/>
    <dgm:cxn modelId="{048372B1-5FB9-4B76-88A6-B6B7F8583937}" type="presParOf" srcId="{A2841AB8-FF7B-4D0B-8553-91F41DA6568C}" destId="{6633691B-C0C5-4954-8177-CD5513C935D4}" srcOrd="16"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BDB347-FB65-4D14-951A-3268DF134560}"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en-US"/>
        </a:p>
      </dgm:t>
    </dgm:pt>
    <dgm:pt modelId="{4AB77755-07B4-4918-A9E2-2B6061E218F4}">
      <dgm:prSet phldrT="[Text]">
        <dgm:style>
          <a:lnRef idx="2">
            <a:schemeClr val="accent3"/>
          </a:lnRef>
          <a:fillRef idx="1">
            <a:schemeClr val="lt1"/>
          </a:fillRef>
          <a:effectRef idx="0">
            <a:schemeClr val="accent3"/>
          </a:effectRef>
          <a:fontRef idx="minor">
            <a:schemeClr val="dk1"/>
          </a:fontRef>
        </dgm:style>
      </dgm:prSet>
      <dgm:spPr/>
      <dgm:t>
        <a:bodyPr/>
        <a:lstStyle/>
        <a:p>
          <a:r>
            <a:rPr lang="en-US" dirty="0" smtClean="0"/>
            <a:t>Food Systems</a:t>
          </a:r>
          <a:endParaRPr lang="en-US" dirty="0"/>
        </a:p>
      </dgm:t>
    </dgm:pt>
    <dgm:pt modelId="{53DE6DC5-CBAD-4F0C-804B-DFE9DB0DF062}" type="parTrans" cxnId="{8458772E-E1D5-48C9-A898-AC530E1644B6}">
      <dgm:prSet/>
      <dgm:spPr/>
      <dgm:t>
        <a:bodyPr/>
        <a:lstStyle/>
        <a:p>
          <a:endParaRPr lang="en-US"/>
        </a:p>
      </dgm:t>
    </dgm:pt>
    <dgm:pt modelId="{FDB81876-CB75-4F37-ACB8-EAEA6E3D9169}" type="sibTrans" cxnId="{8458772E-E1D5-48C9-A898-AC530E1644B6}">
      <dgm:prSet/>
      <dgm:spPr/>
      <dgm:t>
        <a:bodyPr/>
        <a:lstStyle/>
        <a:p>
          <a:endParaRPr lang="en-US"/>
        </a:p>
      </dgm:t>
    </dgm:pt>
    <dgm:pt modelId="{DED1B885-D5E6-4395-8EB6-2670C9EC8447}" type="asst">
      <dgm:prSet phldrT="[Text]">
        <dgm:style>
          <a:lnRef idx="2">
            <a:schemeClr val="accent6"/>
          </a:lnRef>
          <a:fillRef idx="1">
            <a:schemeClr val="lt1"/>
          </a:fillRef>
          <a:effectRef idx="0">
            <a:schemeClr val="accent6"/>
          </a:effectRef>
          <a:fontRef idx="minor">
            <a:schemeClr val="dk1"/>
          </a:fontRef>
        </dgm:style>
      </dgm:prSet>
      <dgm:spPr/>
      <dgm:t>
        <a:bodyPr/>
        <a:lstStyle/>
        <a:p>
          <a:r>
            <a:rPr lang="en-US" dirty="0" smtClean="0"/>
            <a:t>Influenced by</a:t>
          </a:r>
          <a:endParaRPr lang="en-US" dirty="0"/>
        </a:p>
      </dgm:t>
    </dgm:pt>
    <dgm:pt modelId="{E9E41033-4222-47A5-B4E1-02447F7A23A1}" type="parTrans" cxnId="{D1887925-3337-40DF-B2D5-3955365D30F7}">
      <dgm:prSet/>
      <dgm:spPr/>
      <dgm:t>
        <a:bodyPr/>
        <a:lstStyle/>
        <a:p>
          <a:endParaRPr lang="en-US"/>
        </a:p>
      </dgm:t>
    </dgm:pt>
    <dgm:pt modelId="{ADABE753-4822-4E06-A618-0E057610D14D}" type="sibTrans" cxnId="{D1887925-3337-40DF-B2D5-3955365D30F7}">
      <dgm:prSet/>
      <dgm:spPr/>
      <dgm:t>
        <a:bodyPr/>
        <a:lstStyle/>
        <a:p>
          <a:endParaRPr lang="en-US"/>
        </a:p>
      </dgm:t>
    </dgm:pt>
    <dgm:pt modelId="{13E83DA5-3485-4CDE-91CE-BC0E8B91CC43}">
      <dgm:prSet phldrT="[Text]"/>
      <dgm:spPr>
        <a:solidFill>
          <a:schemeClr val="accent3">
            <a:lumMod val="75000"/>
          </a:schemeClr>
        </a:solidFill>
      </dgm:spPr>
      <dgm:t>
        <a:bodyPr/>
        <a:lstStyle/>
        <a:p>
          <a:r>
            <a:rPr lang="en-US" dirty="0" smtClean="0"/>
            <a:t>Social</a:t>
          </a:r>
          <a:endParaRPr lang="en-US" dirty="0"/>
        </a:p>
      </dgm:t>
    </dgm:pt>
    <dgm:pt modelId="{AB26268D-4201-4553-9B92-C42DDC552C65}" type="parTrans" cxnId="{B82C9AFD-EE69-479C-B1BC-DEA11035C1DE}">
      <dgm:prSet/>
      <dgm:spPr/>
      <dgm:t>
        <a:bodyPr/>
        <a:lstStyle/>
        <a:p>
          <a:endParaRPr lang="en-US"/>
        </a:p>
      </dgm:t>
    </dgm:pt>
    <dgm:pt modelId="{B2B7D2B6-FF54-4CA9-84AC-9A078B2BEFFC}" type="sibTrans" cxnId="{B82C9AFD-EE69-479C-B1BC-DEA11035C1DE}">
      <dgm:prSet/>
      <dgm:spPr/>
      <dgm:t>
        <a:bodyPr/>
        <a:lstStyle/>
        <a:p>
          <a:endParaRPr lang="en-US"/>
        </a:p>
      </dgm:t>
    </dgm:pt>
    <dgm:pt modelId="{923915C1-4C75-45A5-8BC0-A4B5A1871DB4}">
      <dgm:prSet phldrT="[Text]"/>
      <dgm:spPr>
        <a:solidFill>
          <a:schemeClr val="accent3">
            <a:lumMod val="75000"/>
          </a:schemeClr>
        </a:solidFill>
      </dgm:spPr>
      <dgm:t>
        <a:bodyPr/>
        <a:lstStyle/>
        <a:p>
          <a:r>
            <a:rPr lang="en-US" dirty="0" smtClean="0"/>
            <a:t>Environment</a:t>
          </a:r>
          <a:endParaRPr lang="en-US" dirty="0"/>
        </a:p>
      </dgm:t>
    </dgm:pt>
    <dgm:pt modelId="{B9BBCA23-E987-4ABE-8D66-3452EFF8A210}" type="parTrans" cxnId="{7B4DA29E-F711-467A-B108-07DCAFAC5B99}">
      <dgm:prSet/>
      <dgm:spPr/>
      <dgm:t>
        <a:bodyPr/>
        <a:lstStyle/>
        <a:p>
          <a:endParaRPr lang="en-US"/>
        </a:p>
      </dgm:t>
    </dgm:pt>
    <dgm:pt modelId="{AB603D39-1836-4E10-B4D1-C12EECBD744E}" type="sibTrans" cxnId="{7B4DA29E-F711-467A-B108-07DCAFAC5B99}">
      <dgm:prSet/>
      <dgm:spPr/>
      <dgm:t>
        <a:bodyPr/>
        <a:lstStyle/>
        <a:p>
          <a:endParaRPr lang="en-US"/>
        </a:p>
      </dgm:t>
    </dgm:pt>
    <dgm:pt modelId="{1D16C8E4-2518-49A5-8579-95BBC7BC0E60}">
      <dgm:prSet phldrT="[Text]"/>
      <dgm:spPr>
        <a:solidFill>
          <a:schemeClr val="accent3">
            <a:lumMod val="75000"/>
          </a:schemeClr>
        </a:solidFill>
      </dgm:spPr>
      <dgm:t>
        <a:bodyPr/>
        <a:lstStyle/>
        <a:p>
          <a:r>
            <a:rPr lang="en-US" dirty="0" smtClean="0"/>
            <a:t>Political</a:t>
          </a:r>
          <a:endParaRPr lang="en-US" dirty="0"/>
        </a:p>
      </dgm:t>
    </dgm:pt>
    <dgm:pt modelId="{89972971-7A62-4913-9926-AF06A470FF8A}" type="parTrans" cxnId="{EDB22C04-BFEA-4E1B-89DB-718DF6AAF250}">
      <dgm:prSet/>
      <dgm:spPr/>
      <dgm:t>
        <a:bodyPr/>
        <a:lstStyle/>
        <a:p>
          <a:endParaRPr lang="en-US"/>
        </a:p>
      </dgm:t>
    </dgm:pt>
    <dgm:pt modelId="{0584603D-A3D5-4BB1-83ED-6FE40817E38E}" type="sibTrans" cxnId="{EDB22C04-BFEA-4E1B-89DB-718DF6AAF250}">
      <dgm:prSet/>
      <dgm:spPr/>
      <dgm:t>
        <a:bodyPr/>
        <a:lstStyle/>
        <a:p>
          <a:endParaRPr lang="en-US"/>
        </a:p>
      </dgm:t>
    </dgm:pt>
    <dgm:pt modelId="{6C73D2AC-E0A8-4EB9-84C9-DFBAE8528F29}">
      <dgm:prSet phldrT="[Text]"/>
      <dgm:spPr>
        <a:solidFill>
          <a:schemeClr val="accent3">
            <a:lumMod val="75000"/>
          </a:schemeClr>
        </a:solidFill>
      </dgm:spPr>
      <dgm:t>
        <a:bodyPr/>
        <a:lstStyle/>
        <a:p>
          <a:r>
            <a:rPr lang="en-US" dirty="0" smtClean="0"/>
            <a:t>Economic</a:t>
          </a:r>
          <a:endParaRPr lang="en-US" dirty="0"/>
        </a:p>
      </dgm:t>
    </dgm:pt>
    <dgm:pt modelId="{A11AED1A-D49D-49AE-A602-D046BBBFEF9C}" type="parTrans" cxnId="{6433F00A-7CB3-4988-949C-8AAFD8619326}">
      <dgm:prSet/>
      <dgm:spPr/>
      <dgm:t>
        <a:bodyPr/>
        <a:lstStyle/>
        <a:p>
          <a:endParaRPr lang="en-US"/>
        </a:p>
      </dgm:t>
    </dgm:pt>
    <dgm:pt modelId="{B3C73C5B-E954-4078-A407-9580FF95B0BC}" type="sibTrans" cxnId="{6433F00A-7CB3-4988-949C-8AAFD8619326}">
      <dgm:prSet/>
      <dgm:spPr/>
      <dgm:t>
        <a:bodyPr/>
        <a:lstStyle/>
        <a:p>
          <a:endParaRPr lang="en-US"/>
        </a:p>
      </dgm:t>
    </dgm:pt>
    <dgm:pt modelId="{8D22EA4F-436F-4329-A19C-F7D6D62F6F2D}" type="pres">
      <dgm:prSet presAssocID="{00BDB347-FB65-4D14-951A-3268DF134560}" presName="hierChild1" presStyleCnt="0">
        <dgm:presLayoutVars>
          <dgm:orgChart val="1"/>
          <dgm:chPref val="1"/>
          <dgm:dir/>
          <dgm:animOne val="branch"/>
          <dgm:animLvl val="lvl"/>
          <dgm:resizeHandles/>
        </dgm:presLayoutVars>
      </dgm:prSet>
      <dgm:spPr/>
      <dgm:t>
        <a:bodyPr/>
        <a:lstStyle/>
        <a:p>
          <a:endParaRPr lang="en-US"/>
        </a:p>
      </dgm:t>
    </dgm:pt>
    <dgm:pt modelId="{1C9799EA-E38E-4236-AD2E-A051AECFAEDA}" type="pres">
      <dgm:prSet presAssocID="{4AB77755-07B4-4918-A9E2-2B6061E218F4}" presName="hierRoot1" presStyleCnt="0">
        <dgm:presLayoutVars>
          <dgm:hierBranch val="init"/>
        </dgm:presLayoutVars>
      </dgm:prSet>
      <dgm:spPr/>
      <dgm:t>
        <a:bodyPr/>
        <a:lstStyle/>
        <a:p>
          <a:endParaRPr lang="en-US"/>
        </a:p>
      </dgm:t>
    </dgm:pt>
    <dgm:pt modelId="{3F94D06B-E33D-4383-BC90-4AA1D35CA88D}" type="pres">
      <dgm:prSet presAssocID="{4AB77755-07B4-4918-A9E2-2B6061E218F4}" presName="rootComposite1" presStyleCnt="0"/>
      <dgm:spPr/>
      <dgm:t>
        <a:bodyPr/>
        <a:lstStyle/>
        <a:p>
          <a:endParaRPr lang="en-US"/>
        </a:p>
      </dgm:t>
    </dgm:pt>
    <dgm:pt modelId="{FF053B68-67ED-43BC-A076-5002A280B879}" type="pres">
      <dgm:prSet presAssocID="{4AB77755-07B4-4918-A9E2-2B6061E218F4}" presName="rootText1" presStyleLbl="node0" presStyleIdx="0" presStyleCnt="1">
        <dgm:presLayoutVars>
          <dgm:chPref val="3"/>
        </dgm:presLayoutVars>
      </dgm:prSet>
      <dgm:spPr/>
      <dgm:t>
        <a:bodyPr/>
        <a:lstStyle/>
        <a:p>
          <a:endParaRPr lang="en-US"/>
        </a:p>
      </dgm:t>
    </dgm:pt>
    <dgm:pt modelId="{6F877CA0-9EEB-4590-BF7E-C7148A6493EC}" type="pres">
      <dgm:prSet presAssocID="{4AB77755-07B4-4918-A9E2-2B6061E218F4}" presName="rootConnector1" presStyleLbl="node1" presStyleIdx="0" presStyleCnt="0"/>
      <dgm:spPr/>
      <dgm:t>
        <a:bodyPr/>
        <a:lstStyle/>
        <a:p>
          <a:endParaRPr lang="en-US"/>
        </a:p>
      </dgm:t>
    </dgm:pt>
    <dgm:pt modelId="{7341C36F-B661-4446-B7F3-9B3470ED9FB6}" type="pres">
      <dgm:prSet presAssocID="{4AB77755-07B4-4918-A9E2-2B6061E218F4}" presName="hierChild2" presStyleCnt="0"/>
      <dgm:spPr/>
      <dgm:t>
        <a:bodyPr/>
        <a:lstStyle/>
        <a:p>
          <a:endParaRPr lang="en-US"/>
        </a:p>
      </dgm:t>
    </dgm:pt>
    <dgm:pt modelId="{75481EEA-F079-4573-B585-8DFA36966997}" type="pres">
      <dgm:prSet presAssocID="{AB26268D-4201-4553-9B92-C42DDC552C65}" presName="Name64" presStyleLbl="parChTrans1D2" presStyleIdx="0" presStyleCnt="5"/>
      <dgm:spPr/>
      <dgm:t>
        <a:bodyPr/>
        <a:lstStyle/>
        <a:p>
          <a:endParaRPr lang="en-US"/>
        </a:p>
      </dgm:t>
    </dgm:pt>
    <dgm:pt modelId="{95E2C063-AFEC-4A94-B769-845DB7C22018}" type="pres">
      <dgm:prSet presAssocID="{13E83DA5-3485-4CDE-91CE-BC0E8B91CC43}" presName="hierRoot2" presStyleCnt="0">
        <dgm:presLayoutVars>
          <dgm:hierBranch val="init"/>
        </dgm:presLayoutVars>
      </dgm:prSet>
      <dgm:spPr/>
      <dgm:t>
        <a:bodyPr/>
        <a:lstStyle/>
        <a:p>
          <a:endParaRPr lang="en-US"/>
        </a:p>
      </dgm:t>
    </dgm:pt>
    <dgm:pt modelId="{F00B930F-7E63-4E44-B61A-08E1A559710F}" type="pres">
      <dgm:prSet presAssocID="{13E83DA5-3485-4CDE-91CE-BC0E8B91CC43}" presName="rootComposite" presStyleCnt="0"/>
      <dgm:spPr/>
      <dgm:t>
        <a:bodyPr/>
        <a:lstStyle/>
        <a:p>
          <a:endParaRPr lang="en-US"/>
        </a:p>
      </dgm:t>
    </dgm:pt>
    <dgm:pt modelId="{3C318287-27E1-4A27-B73B-1301F29ABE1D}" type="pres">
      <dgm:prSet presAssocID="{13E83DA5-3485-4CDE-91CE-BC0E8B91CC43}" presName="rootText" presStyleLbl="node2" presStyleIdx="0" presStyleCnt="4">
        <dgm:presLayoutVars>
          <dgm:chPref val="3"/>
        </dgm:presLayoutVars>
      </dgm:prSet>
      <dgm:spPr/>
      <dgm:t>
        <a:bodyPr/>
        <a:lstStyle/>
        <a:p>
          <a:endParaRPr lang="en-US"/>
        </a:p>
      </dgm:t>
    </dgm:pt>
    <dgm:pt modelId="{BB489C55-A68F-481C-AA74-1905F145823A}" type="pres">
      <dgm:prSet presAssocID="{13E83DA5-3485-4CDE-91CE-BC0E8B91CC43}" presName="rootConnector" presStyleLbl="node2" presStyleIdx="0" presStyleCnt="4"/>
      <dgm:spPr/>
      <dgm:t>
        <a:bodyPr/>
        <a:lstStyle/>
        <a:p>
          <a:endParaRPr lang="en-US"/>
        </a:p>
      </dgm:t>
    </dgm:pt>
    <dgm:pt modelId="{EFDA0E57-D527-480D-BA4D-D92BCFA2E870}" type="pres">
      <dgm:prSet presAssocID="{13E83DA5-3485-4CDE-91CE-BC0E8B91CC43}" presName="hierChild4" presStyleCnt="0"/>
      <dgm:spPr/>
      <dgm:t>
        <a:bodyPr/>
        <a:lstStyle/>
        <a:p>
          <a:endParaRPr lang="en-US"/>
        </a:p>
      </dgm:t>
    </dgm:pt>
    <dgm:pt modelId="{F8E252C9-ECEC-454B-BECA-81535006595F}" type="pres">
      <dgm:prSet presAssocID="{13E83DA5-3485-4CDE-91CE-BC0E8B91CC43}" presName="hierChild5" presStyleCnt="0"/>
      <dgm:spPr/>
      <dgm:t>
        <a:bodyPr/>
        <a:lstStyle/>
        <a:p>
          <a:endParaRPr lang="en-US"/>
        </a:p>
      </dgm:t>
    </dgm:pt>
    <dgm:pt modelId="{A60EE26A-F272-46BE-AB2F-DF1C50C7113A}" type="pres">
      <dgm:prSet presAssocID="{89972971-7A62-4913-9926-AF06A470FF8A}" presName="Name64" presStyleLbl="parChTrans1D2" presStyleIdx="1" presStyleCnt="5"/>
      <dgm:spPr/>
      <dgm:t>
        <a:bodyPr/>
        <a:lstStyle/>
        <a:p>
          <a:endParaRPr lang="en-US"/>
        </a:p>
      </dgm:t>
    </dgm:pt>
    <dgm:pt modelId="{1CD2C3B8-30B8-4A4D-B3EA-1BCCC42721DD}" type="pres">
      <dgm:prSet presAssocID="{1D16C8E4-2518-49A5-8579-95BBC7BC0E60}" presName="hierRoot2" presStyleCnt="0">
        <dgm:presLayoutVars>
          <dgm:hierBranch val="init"/>
        </dgm:presLayoutVars>
      </dgm:prSet>
      <dgm:spPr/>
      <dgm:t>
        <a:bodyPr/>
        <a:lstStyle/>
        <a:p>
          <a:endParaRPr lang="en-US"/>
        </a:p>
      </dgm:t>
    </dgm:pt>
    <dgm:pt modelId="{0409B967-8030-4A5F-BE9A-042D7F7CD8C8}" type="pres">
      <dgm:prSet presAssocID="{1D16C8E4-2518-49A5-8579-95BBC7BC0E60}" presName="rootComposite" presStyleCnt="0"/>
      <dgm:spPr/>
      <dgm:t>
        <a:bodyPr/>
        <a:lstStyle/>
        <a:p>
          <a:endParaRPr lang="en-US"/>
        </a:p>
      </dgm:t>
    </dgm:pt>
    <dgm:pt modelId="{A067536F-15F5-48A1-ABB3-ADAF96D6F3DA}" type="pres">
      <dgm:prSet presAssocID="{1D16C8E4-2518-49A5-8579-95BBC7BC0E60}" presName="rootText" presStyleLbl="node2" presStyleIdx="1" presStyleCnt="4">
        <dgm:presLayoutVars>
          <dgm:chPref val="3"/>
        </dgm:presLayoutVars>
      </dgm:prSet>
      <dgm:spPr/>
      <dgm:t>
        <a:bodyPr/>
        <a:lstStyle/>
        <a:p>
          <a:endParaRPr lang="en-US"/>
        </a:p>
      </dgm:t>
    </dgm:pt>
    <dgm:pt modelId="{D38CCA63-7AAA-454D-A26D-537D0060622E}" type="pres">
      <dgm:prSet presAssocID="{1D16C8E4-2518-49A5-8579-95BBC7BC0E60}" presName="rootConnector" presStyleLbl="node2" presStyleIdx="1" presStyleCnt="4"/>
      <dgm:spPr/>
      <dgm:t>
        <a:bodyPr/>
        <a:lstStyle/>
        <a:p>
          <a:endParaRPr lang="en-US"/>
        </a:p>
      </dgm:t>
    </dgm:pt>
    <dgm:pt modelId="{167FDF23-4DC1-4FDF-BBE4-5944312B6945}" type="pres">
      <dgm:prSet presAssocID="{1D16C8E4-2518-49A5-8579-95BBC7BC0E60}" presName="hierChild4" presStyleCnt="0"/>
      <dgm:spPr/>
      <dgm:t>
        <a:bodyPr/>
        <a:lstStyle/>
        <a:p>
          <a:endParaRPr lang="en-US"/>
        </a:p>
      </dgm:t>
    </dgm:pt>
    <dgm:pt modelId="{48C88A5B-17BA-4640-B83D-69B0350C200D}" type="pres">
      <dgm:prSet presAssocID="{1D16C8E4-2518-49A5-8579-95BBC7BC0E60}" presName="hierChild5" presStyleCnt="0"/>
      <dgm:spPr/>
      <dgm:t>
        <a:bodyPr/>
        <a:lstStyle/>
        <a:p>
          <a:endParaRPr lang="en-US"/>
        </a:p>
      </dgm:t>
    </dgm:pt>
    <dgm:pt modelId="{3737BB2D-C90C-4FF5-9C03-2B4C77B791DB}" type="pres">
      <dgm:prSet presAssocID="{A11AED1A-D49D-49AE-A602-D046BBBFEF9C}" presName="Name64" presStyleLbl="parChTrans1D2" presStyleIdx="2" presStyleCnt="5"/>
      <dgm:spPr/>
      <dgm:t>
        <a:bodyPr/>
        <a:lstStyle/>
        <a:p>
          <a:endParaRPr lang="en-US"/>
        </a:p>
      </dgm:t>
    </dgm:pt>
    <dgm:pt modelId="{8BB19477-A975-43D3-876C-6885DE61F0E4}" type="pres">
      <dgm:prSet presAssocID="{6C73D2AC-E0A8-4EB9-84C9-DFBAE8528F29}" presName="hierRoot2" presStyleCnt="0">
        <dgm:presLayoutVars>
          <dgm:hierBranch val="init"/>
        </dgm:presLayoutVars>
      </dgm:prSet>
      <dgm:spPr/>
      <dgm:t>
        <a:bodyPr/>
        <a:lstStyle/>
        <a:p>
          <a:endParaRPr lang="en-US"/>
        </a:p>
      </dgm:t>
    </dgm:pt>
    <dgm:pt modelId="{991FE6FF-0135-4944-907E-55BFDA7CCE3F}" type="pres">
      <dgm:prSet presAssocID="{6C73D2AC-E0A8-4EB9-84C9-DFBAE8528F29}" presName="rootComposite" presStyleCnt="0"/>
      <dgm:spPr/>
      <dgm:t>
        <a:bodyPr/>
        <a:lstStyle/>
        <a:p>
          <a:endParaRPr lang="en-US"/>
        </a:p>
      </dgm:t>
    </dgm:pt>
    <dgm:pt modelId="{A671C81C-E398-4336-BE89-FD894E804FEB}" type="pres">
      <dgm:prSet presAssocID="{6C73D2AC-E0A8-4EB9-84C9-DFBAE8528F29}" presName="rootText" presStyleLbl="node2" presStyleIdx="2" presStyleCnt="4">
        <dgm:presLayoutVars>
          <dgm:chPref val="3"/>
        </dgm:presLayoutVars>
      </dgm:prSet>
      <dgm:spPr/>
      <dgm:t>
        <a:bodyPr/>
        <a:lstStyle/>
        <a:p>
          <a:endParaRPr lang="en-US"/>
        </a:p>
      </dgm:t>
    </dgm:pt>
    <dgm:pt modelId="{8D5174D5-0714-4271-AB31-1348EC5041F4}" type="pres">
      <dgm:prSet presAssocID="{6C73D2AC-E0A8-4EB9-84C9-DFBAE8528F29}" presName="rootConnector" presStyleLbl="node2" presStyleIdx="2" presStyleCnt="4"/>
      <dgm:spPr/>
      <dgm:t>
        <a:bodyPr/>
        <a:lstStyle/>
        <a:p>
          <a:endParaRPr lang="en-US"/>
        </a:p>
      </dgm:t>
    </dgm:pt>
    <dgm:pt modelId="{0D6EBFE9-FB54-4076-9B3A-0CCA21734B88}" type="pres">
      <dgm:prSet presAssocID="{6C73D2AC-E0A8-4EB9-84C9-DFBAE8528F29}" presName="hierChild4" presStyleCnt="0"/>
      <dgm:spPr/>
      <dgm:t>
        <a:bodyPr/>
        <a:lstStyle/>
        <a:p>
          <a:endParaRPr lang="en-US"/>
        </a:p>
      </dgm:t>
    </dgm:pt>
    <dgm:pt modelId="{3FCAAE36-B30B-4B91-B38F-F2328B26C39D}" type="pres">
      <dgm:prSet presAssocID="{6C73D2AC-E0A8-4EB9-84C9-DFBAE8528F29}" presName="hierChild5" presStyleCnt="0"/>
      <dgm:spPr/>
      <dgm:t>
        <a:bodyPr/>
        <a:lstStyle/>
        <a:p>
          <a:endParaRPr lang="en-US"/>
        </a:p>
      </dgm:t>
    </dgm:pt>
    <dgm:pt modelId="{46109512-5297-4F98-BF0A-24EDD7C1C39D}" type="pres">
      <dgm:prSet presAssocID="{B9BBCA23-E987-4ABE-8D66-3452EFF8A210}" presName="Name64" presStyleLbl="parChTrans1D2" presStyleIdx="3" presStyleCnt="5"/>
      <dgm:spPr/>
      <dgm:t>
        <a:bodyPr/>
        <a:lstStyle/>
        <a:p>
          <a:endParaRPr lang="en-US"/>
        </a:p>
      </dgm:t>
    </dgm:pt>
    <dgm:pt modelId="{DF4370EC-DAC0-4C80-9FDD-C9E4064D8DA4}" type="pres">
      <dgm:prSet presAssocID="{923915C1-4C75-45A5-8BC0-A4B5A1871DB4}" presName="hierRoot2" presStyleCnt="0">
        <dgm:presLayoutVars>
          <dgm:hierBranch val="init"/>
        </dgm:presLayoutVars>
      </dgm:prSet>
      <dgm:spPr/>
      <dgm:t>
        <a:bodyPr/>
        <a:lstStyle/>
        <a:p>
          <a:endParaRPr lang="en-US"/>
        </a:p>
      </dgm:t>
    </dgm:pt>
    <dgm:pt modelId="{F3040037-881A-4244-9B18-86044913AC9A}" type="pres">
      <dgm:prSet presAssocID="{923915C1-4C75-45A5-8BC0-A4B5A1871DB4}" presName="rootComposite" presStyleCnt="0"/>
      <dgm:spPr/>
      <dgm:t>
        <a:bodyPr/>
        <a:lstStyle/>
        <a:p>
          <a:endParaRPr lang="en-US"/>
        </a:p>
      </dgm:t>
    </dgm:pt>
    <dgm:pt modelId="{B129DB78-E149-4793-A8FF-6257457EBE6F}" type="pres">
      <dgm:prSet presAssocID="{923915C1-4C75-45A5-8BC0-A4B5A1871DB4}" presName="rootText" presStyleLbl="node2" presStyleIdx="3" presStyleCnt="4">
        <dgm:presLayoutVars>
          <dgm:chPref val="3"/>
        </dgm:presLayoutVars>
      </dgm:prSet>
      <dgm:spPr/>
      <dgm:t>
        <a:bodyPr/>
        <a:lstStyle/>
        <a:p>
          <a:endParaRPr lang="en-US"/>
        </a:p>
      </dgm:t>
    </dgm:pt>
    <dgm:pt modelId="{801D5C57-B04D-4038-BA2C-B833BB1050FC}" type="pres">
      <dgm:prSet presAssocID="{923915C1-4C75-45A5-8BC0-A4B5A1871DB4}" presName="rootConnector" presStyleLbl="node2" presStyleIdx="3" presStyleCnt="4"/>
      <dgm:spPr/>
      <dgm:t>
        <a:bodyPr/>
        <a:lstStyle/>
        <a:p>
          <a:endParaRPr lang="en-US"/>
        </a:p>
      </dgm:t>
    </dgm:pt>
    <dgm:pt modelId="{AA14286C-FF93-4D30-BB67-8276A2863327}" type="pres">
      <dgm:prSet presAssocID="{923915C1-4C75-45A5-8BC0-A4B5A1871DB4}" presName="hierChild4" presStyleCnt="0"/>
      <dgm:spPr/>
      <dgm:t>
        <a:bodyPr/>
        <a:lstStyle/>
        <a:p>
          <a:endParaRPr lang="en-US"/>
        </a:p>
      </dgm:t>
    </dgm:pt>
    <dgm:pt modelId="{B76387C9-17E2-4FCE-BAF6-36CDD9BCBE62}" type="pres">
      <dgm:prSet presAssocID="{923915C1-4C75-45A5-8BC0-A4B5A1871DB4}" presName="hierChild5" presStyleCnt="0"/>
      <dgm:spPr/>
      <dgm:t>
        <a:bodyPr/>
        <a:lstStyle/>
        <a:p>
          <a:endParaRPr lang="en-US"/>
        </a:p>
      </dgm:t>
    </dgm:pt>
    <dgm:pt modelId="{FF8BD0C5-67A7-4739-8C7F-105348F6A1B5}" type="pres">
      <dgm:prSet presAssocID="{4AB77755-07B4-4918-A9E2-2B6061E218F4}" presName="hierChild3" presStyleCnt="0"/>
      <dgm:spPr/>
      <dgm:t>
        <a:bodyPr/>
        <a:lstStyle/>
        <a:p>
          <a:endParaRPr lang="en-US"/>
        </a:p>
      </dgm:t>
    </dgm:pt>
    <dgm:pt modelId="{A7A6FBA7-E88F-401F-9CE2-7A01457DA56F}" type="pres">
      <dgm:prSet presAssocID="{E9E41033-4222-47A5-B4E1-02447F7A23A1}" presName="Name115" presStyleLbl="parChTrans1D2" presStyleIdx="4" presStyleCnt="5"/>
      <dgm:spPr/>
      <dgm:t>
        <a:bodyPr/>
        <a:lstStyle/>
        <a:p>
          <a:endParaRPr lang="en-US"/>
        </a:p>
      </dgm:t>
    </dgm:pt>
    <dgm:pt modelId="{74420973-3716-4FD4-BB75-07D9F94710CA}" type="pres">
      <dgm:prSet presAssocID="{DED1B885-D5E6-4395-8EB6-2670C9EC8447}" presName="hierRoot3" presStyleCnt="0">
        <dgm:presLayoutVars>
          <dgm:hierBranch val="init"/>
        </dgm:presLayoutVars>
      </dgm:prSet>
      <dgm:spPr/>
      <dgm:t>
        <a:bodyPr/>
        <a:lstStyle/>
        <a:p>
          <a:endParaRPr lang="en-US"/>
        </a:p>
      </dgm:t>
    </dgm:pt>
    <dgm:pt modelId="{38FE216D-6E46-4BD6-B590-53BE2E7EE39E}" type="pres">
      <dgm:prSet presAssocID="{DED1B885-D5E6-4395-8EB6-2670C9EC8447}" presName="rootComposite3" presStyleCnt="0"/>
      <dgm:spPr/>
      <dgm:t>
        <a:bodyPr/>
        <a:lstStyle/>
        <a:p>
          <a:endParaRPr lang="en-US"/>
        </a:p>
      </dgm:t>
    </dgm:pt>
    <dgm:pt modelId="{F2033D28-BC21-4ABA-A6D2-F997B5D0F8E8}" type="pres">
      <dgm:prSet presAssocID="{DED1B885-D5E6-4395-8EB6-2670C9EC8447}" presName="rootText3" presStyleLbl="asst1" presStyleIdx="0" presStyleCnt="1">
        <dgm:presLayoutVars>
          <dgm:chPref val="3"/>
        </dgm:presLayoutVars>
      </dgm:prSet>
      <dgm:spPr/>
      <dgm:t>
        <a:bodyPr/>
        <a:lstStyle/>
        <a:p>
          <a:endParaRPr lang="en-US"/>
        </a:p>
      </dgm:t>
    </dgm:pt>
    <dgm:pt modelId="{24B138DD-E51B-4A81-BFBC-14DF3971B003}" type="pres">
      <dgm:prSet presAssocID="{DED1B885-D5E6-4395-8EB6-2670C9EC8447}" presName="rootConnector3" presStyleLbl="asst1" presStyleIdx="0" presStyleCnt="1"/>
      <dgm:spPr/>
      <dgm:t>
        <a:bodyPr/>
        <a:lstStyle/>
        <a:p>
          <a:endParaRPr lang="en-US"/>
        </a:p>
      </dgm:t>
    </dgm:pt>
    <dgm:pt modelId="{317092C6-C29E-45D6-B0AE-45FF0B27B921}" type="pres">
      <dgm:prSet presAssocID="{DED1B885-D5E6-4395-8EB6-2670C9EC8447}" presName="hierChild6" presStyleCnt="0"/>
      <dgm:spPr/>
      <dgm:t>
        <a:bodyPr/>
        <a:lstStyle/>
        <a:p>
          <a:endParaRPr lang="en-US"/>
        </a:p>
      </dgm:t>
    </dgm:pt>
    <dgm:pt modelId="{3CE2979D-18AA-49D0-AB00-1388498993D4}" type="pres">
      <dgm:prSet presAssocID="{DED1B885-D5E6-4395-8EB6-2670C9EC8447}" presName="hierChild7" presStyleCnt="0"/>
      <dgm:spPr/>
      <dgm:t>
        <a:bodyPr/>
        <a:lstStyle/>
        <a:p>
          <a:endParaRPr lang="en-US"/>
        </a:p>
      </dgm:t>
    </dgm:pt>
  </dgm:ptLst>
  <dgm:cxnLst>
    <dgm:cxn modelId="{B82C9AFD-EE69-479C-B1BC-DEA11035C1DE}" srcId="{4AB77755-07B4-4918-A9E2-2B6061E218F4}" destId="{13E83DA5-3485-4CDE-91CE-BC0E8B91CC43}" srcOrd="1" destOrd="0" parTransId="{AB26268D-4201-4553-9B92-C42DDC552C65}" sibTransId="{B2B7D2B6-FF54-4CA9-84AC-9A078B2BEFFC}"/>
    <dgm:cxn modelId="{AA1790D1-21D9-4B05-9A3B-E23E1C35F2C3}" type="presOf" srcId="{89972971-7A62-4913-9926-AF06A470FF8A}" destId="{A60EE26A-F272-46BE-AB2F-DF1C50C7113A}" srcOrd="0" destOrd="0" presId="urn:microsoft.com/office/officeart/2009/3/layout/HorizontalOrganizationChart"/>
    <dgm:cxn modelId="{4D916158-D1E0-4108-A94A-3578E8DFF7A5}" type="presOf" srcId="{13E83DA5-3485-4CDE-91CE-BC0E8B91CC43}" destId="{BB489C55-A68F-481C-AA74-1905F145823A}" srcOrd="1" destOrd="0" presId="urn:microsoft.com/office/officeart/2009/3/layout/HorizontalOrganizationChart"/>
    <dgm:cxn modelId="{BEBC0D01-EA63-4EB6-856E-12485468105E}" type="presOf" srcId="{4AB77755-07B4-4918-A9E2-2B6061E218F4}" destId="{FF053B68-67ED-43BC-A076-5002A280B879}" srcOrd="0" destOrd="0" presId="urn:microsoft.com/office/officeart/2009/3/layout/HorizontalOrganizationChart"/>
    <dgm:cxn modelId="{7B4DA29E-F711-467A-B108-07DCAFAC5B99}" srcId="{4AB77755-07B4-4918-A9E2-2B6061E218F4}" destId="{923915C1-4C75-45A5-8BC0-A4B5A1871DB4}" srcOrd="4" destOrd="0" parTransId="{B9BBCA23-E987-4ABE-8D66-3452EFF8A210}" sibTransId="{AB603D39-1836-4E10-B4D1-C12EECBD744E}"/>
    <dgm:cxn modelId="{98C85BA8-696A-4B20-AA6D-AA4E69A2DB36}" type="presOf" srcId="{00BDB347-FB65-4D14-951A-3268DF134560}" destId="{8D22EA4F-436F-4329-A19C-F7D6D62F6F2D}" srcOrd="0" destOrd="0" presId="urn:microsoft.com/office/officeart/2009/3/layout/HorizontalOrganizationChart"/>
    <dgm:cxn modelId="{939DE725-6AAA-412A-ABD6-9849D2CBEB3A}" type="presOf" srcId="{DED1B885-D5E6-4395-8EB6-2670C9EC8447}" destId="{F2033D28-BC21-4ABA-A6D2-F997B5D0F8E8}" srcOrd="0" destOrd="0" presId="urn:microsoft.com/office/officeart/2009/3/layout/HorizontalOrganizationChart"/>
    <dgm:cxn modelId="{AA8453F6-D64F-479D-ACF8-C3D07706E597}" type="presOf" srcId="{AB26268D-4201-4553-9B92-C42DDC552C65}" destId="{75481EEA-F079-4573-B585-8DFA36966997}" srcOrd="0" destOrd="0" presId="urn:microsoft.com/office/officeart/2009/3/layout/HorizontalOrganizationChart"/>
    <dgm:cxn modelId="{581873BD-1559-4DA3-97F9-FB0F585259B6}" type="presOf" srcId="{4AB77755-07B4-4918-A9E2-2B6061E218F4}" destId="{6F877CA0-9EEB-4590-BF7E-C7148A6493EC}" srcOrd="1" destOrd="0" presId="urn:microsoft.com/office/officeart/2009/3/layout/HorizontalOrganizationChart"/>
    <dgm:cxn modelId="{8458772E-E1D5-48C9-A898-AC530E1644B6}" srcId="{00BDB347-FB65-4D14-951A-3268DF134560}" destId="{4AB77755-07B4-4918-A9E2-2B6061E218F4}" srcOrd="0" destOrd="0" parTransId="{53DE6DC5-CBAD-4F0C-804B-DFE9DB0DF062}" sibTransId="{FDB81876-CB75-4F37-ACB8-EAEA6E3D9169}"/>
    <dgm:cxn modelId="{D1887925-3337-40DF-B2D5-3955365D30F7}" srcId="{4AB77755-07B4-4918-A9E2-2B6061E218F4}" destId="{DED1B885-D5E6-4395-8EB6-2670C9EC8447}" srcOrd="0" destOrd="0" parTransId="{E9E41033-4222-47A5-B4E1-02447F7A23A1}" sibTransId="{ADABE753-4822-4E06-A618-0E057610D14D}"/>
    <dgm:cxn modelId="{6433F00A-7CB3-4988-949C-8AAFD8619326}" srcId="{4AB77755-07B4-4918-A9E2-2B6061E218F4}" destId="{6C73D2AC-E0A8-4EB9-84C9-DFBAE8528F29}" srcOrd="3" destOrd="0" parTransId="{A11AED1A-D49D-49AE-A602-D046BBBFEF9C}" sibTransId="{B3C73C5B-E954-4078-A407-9580FF95B0BC}"/>
    <dgm:cxn modelId="{E92F9962-A31F-470E-AB5E-A11A2A50632D}" type="presOf" srcId="{DED1B885-D5E6-4395-8EB6-2670C9EC8447}" destId="{24B138DD-E51B-4A81-BFBC-14DF3971B003}" srcOrd="1" destOrd="0" presId="urn:microsoft.com/office/officeart/2009/3/layout/HorizontalOrganizationChart"/>
    <dgm:cxn modelId="{29C10C6A-5D4D-4ADD-A5C8-5BADC640A25B}" type="presOf" srcId="{13E83DA5-3485-4CDE-91CE-BC0E8B91CC43}" destId="{3C318287-27E1-4A27-B73B-1301F29ABE1D}" srcOrd="0" destOrd="0" presId="urn:microsoft.com/office/officeart/2009/3/layout/HorizontalOrganizationChart"/>
    <dgm:cxn modelId="{F9077C77-5C2C-459D-8B85-623D015AED8A}" type="presOf" srcId="{B9BBCA23-E987-4ABE-8D66-3452EFF8A210}" destId="{46109512-5297-4F98-BF0A-24EDD7C1C39D}" srcOrd="0" destOrd="0" presId="urn:microsoft.com/office/officeart/2009/3/layout/HorizontalOrganizationChart"/>
    <dgm:cxn modelId="{E8796E11-9591-416A-A3ED-CD171D710FF3}" type="presOf" srcId="{923915C1-4C75-45A5-8BC0-A4B5A1871DB4}" destId="{B129DB78-E149-4793-A8FF-6257457EBE6F}" srcOrd="0" destOrd="0" presId="urn:microsoft.com/office/officeart/2009/3/layout/HorizontalOrganizationChart"/>
    <dgm:cxn modelId="{96E269D0-718E-41B8-9743-528A3B0A3692}" type="presOf" srcId="{923915C1-4C75-45A5-8BC0-A4B5A1871DB4}" destId="{801D5C57-B04D-4038-BA2C-B833BB1050FC}" srcOrd="1" destOrd="0" presId="urn:microsoft.com/office/officeart/2009/3/layout/HorizontalOrganizationChart"/>
    <dgm:cxn modelId="{2DBA17E1-8623-4DAF-A0D1-B508AD21BABA}" type="presOf" srcId="{6C73D2AC-E0A8-4EB9-84C9-DFBAE8528F29}" destId="{8D5174D5-0714-4271-AB31-1348EC5041F4}" srcOrd="1" destOrd="0" presId="urn:microsoft.com/office/officeart/2009/3/layout/HorizontalOrganizationChart"/>
    <dgm:cxn modelId="{366EE443-536B-4D1E-88BA-44793F08C5C1}" type="presOf" srcId="{1D16C8E4-2518-49A5-8579-95BBC7BC0E60}" destId="{D38CCA63-7AAA-454D-A26D-537D0060622E}" srcOrd="1" destOrd="0" presId="urn:microsoft.com/office/officeart/2009/3/layout/HorizontalOrganizationChart"/>
    <dgm:cxn modelId="{DF8C465D-9956-4628-9FA8-66C336448E77}" type="presOf" srcId="{6C73D2AC-E0A8-4EB9-84C9-DFBAE8528F29}" destId="{A671C81C-E398-4336-BE89-FD894E804FEB}" srcOrd="0" destOrd="0" presId="urn:microsoft.com/office/officeart/2009/3/layout/HorizontalOrganizationChart"/>
    <dgm:cxn modelId="{EDB22C04-BFEA-4E1B-89DB-718DF6AAF250}" srcId="{4AB77755-07B4-4918-A9E2-2B6061E218F4}" destId="{1D16C8E4-2518-49A5-8579-95BBC7BC0E60}" srcOrd="2" destOrd="0" parTransId="{89972971-7A62-4913-9926-AF06A470FF8A}" sibTransId="{0584603D-A3D5-4BB1-83ED-6FE40817E38E}"/>
    <dgm:cxn modelId="{F0FB83CA-3B5F-4654-A758-38E46F350179}" type="presOf" srcId="{A11AED1A-D49D-49AE-A602-D046BBBFEF9C}" destId="{3737BB2D-C90C-4FF5-9C03-2B4C77B791DB}" srcOrd="0" destOrd="0" presId="urn:microsoft.com/office/officeart/2009/3/layout/HorizontalOrganizationChart"/>
    <dgm:cxn modelId="{151D9366-A4F5-487F-A9B0-A44B15C52423}" type="presOf" srcId="{E9E41033-4222-47A5-B4E1-02447F7A23A1}" destId="{A7A6FBA7-E88F-401F-9CE2-7A01457DA56F}" srcOrd="0" destOrd="0" presId="urn:microsoft.com/office/officeart/2009/3/layout/HorizontalOrganizationChart"/>
    <dgm:cxn modelId="{7D5B9725-D6DA-4646-9D89-EC8733C06B94}" type="presOf" srcId="{1D16C8E4-2518-49A5-8579-95BBC7BC0E60}" destId="{A067536F-15F5-48A1-ABB3-ADAF96D6F3DA}" srcOrd="0" destOrd="0" presId="urn:microsoft.com/office/officeart/2009/3/layout/HorizontalOrganizationChart"/>
    <dgm:cxn modelId="{61209ADC-934F-441B-BCEC-37C8C5791621}" type="presParOf" srcId="{8D22EA4F-436F-4329-A19C-F7D6D62F6F2D}" destId="{1C9799EA-E38E-4236-AD2E-A051AECFAEDA}" srcOrd="0" destOrd="0" presId="urn:microsoft.com/office/officeart/2009/3/layout/HorizontalOrganizationChart"/>
    <dgm:cxn modelId="{D37C7469-2C5E-40B8-B478-369946A91021}" type="presParOf" srcId="{1C9799EA-E38E-4236-AD2E-A051AECFAEDA}" destId="{3F94D06B-E33D-4383-BC90-4AA1D35CA88D}" srcOrd="0" destOrd="0" presId="urn:microsoft.com/office/officeart/2009/3/layout/HorizontalOrganizationChart"/>
    <dgm:cxn modelId="{604C03D2-E36D-43B1-A222-13B4872B1D41}" type="presParOf" srcId="{3F94D06B-E33D-4383-BC90-4AA1D35CA88D}" destId="{FF053B68-67ED-43BC-A076-5002A280B879}" srcOrd="0" destOrd="0" presId="urn:microsoft.com/office/officeart/2009/3/layout/HorizontalOrganizationChart"/>
    <dgm:cxn modelId="{EFBF51FF-2ABD-4BC5-89F9-B123A2E5B19D}" type="presParOf" srcId="{3F94D06B-E33D-4383-BC90-4AA1D35CA88D}" destId="{6F877CA0-9EEB-4590-BF7E-C7148A6493EC}" srcOrd="1" destOrd="0" presId="urn:microsoft.com/office/officeart/2009/3/layout/HorizontalOrganizationChart"/>
    <dgm:cxn modelId="{DB9E83CD-EFEC-4D8F-9149-23F3C61DFDB3}" type="presParOf" srcId="{1C9799EA-E38E-4236-AD2E-A051AECFAEDA}" destId="{7341C36F-B661-4446-B7F3-9B3470ED9FB6}" srcOrd="1" destOrd="0" presId="urn:microsoft.com/office/officeart/2009/3/layout/HorizontalOrganizationChart"/>
    <dgm:cxn modelId="{77D2B23F-263C-4BC2-88BF-C021D455166D}" type="presParOf" srcId="{7341C36F-B661-4446-B7F3-9B3470ED9FB6}" destId="{75481EEA-F079-4573-B585-8DFA36966997}" srcOrd="0" destOrd="0" presId="urn:microsoft.com/office/officeart/2009/3/layout/HorizontalOrganizationChart"/>
    <dgm:cxn modelId="{CD451BF3-2562-4DA8-BBF0-5290FA228060}" type="presParOf" srcId="{7341C36F-B661-4446-B7F3-9B3470ED9FB6}" destId="{95E2C063-AFEC-4A94-B769-845DB7C22018}" srcOrd="1" destOrd="0" presId="urn:microsoft.com/office/officeart/2009/3/layout/HorizontalOrganizationChart"/>
    <dgm:cxn modelId="{9F89D08F-4188-41D3-8133-E1BDC6D39A1F}" type="presParOf" srcId="{95E2C063-AFEC-4A94-B769-845DB7C22018}" destId="{F00B930F-7E63-4E44-B61A-08E1A559710F}" srcOrd="0" destOrd="0" presId="urn:microsoft.com/office/officeart/2009/3/layout/HorizontalOrganizationChart"/>
    <dgm:cxn modelId="{81C8681E-8697-4EB4-9C18-2B623B3ACBCA}" type="presParOf" srcId="{F00B930F-7E63-4E44-B61A-08E1A559710F}" destId="{3C318287-27E1-4A27-B73B-1301F29ABE1D}" srcOrd="0" destOrd="0" presId="urn:microsoft.com/office/officeart/2009/3/layout/HorizontalOrganizationChart"/>
    <dgm:cxn modelId="{A7022037-8025-4FF6-9445-B644D4F68B4A}" type="presParOf" srcId="{F00B930F-7E63-4E44-B61A-08E1A559710F}" destId="{BB489C55-A68F-481C-AA74-1905F145823A}" srcOrd="1" destOrd="0" presId="urn:microsoft.com/office/officeart/2009/3/layout/HorizontalOrganizationChart"/>
    <dgm:cxn modelId="{0AADBDC6-1260-4E9B-9C40-DA3E856297E8}" type="presParOf" srcId="{95E2C063-AFEC-4A94-B769-845DB7C22018}" destId="{EFDA0E57-D527-480D-BA4D-D92BCFA2E870}" srcOrd="1" destOrd="0" presId="urn:microsoft.com/office/officeart/2009/3/layout/HorizontalOrganizationChart"/>
    <dgm:cxn modelId="{0D3BD45E-51B6-44D9-B368-244B0D67A9B7}" type="presParOf" srcId="{95E2C063-AFEC-4A94-B769-845DB7C22018}" destId="{F8E252C9-ECEC-454B-BECA-81535006595F}" srcOrd="2" destOrd="0" presId="urn:microsoft.com/office/officeart/2009/3/layout/HorizontalOrganizationChart"/>
    <dgm:cxn modelId="{D665EDBF-2F8B-4F8C-B285-6A29029A178C}" type="presParOf" srcId="{7341C36F-B661-4446-B7F3-9B3470ED9FB6}" destId="{A60EE26A-F272-46BE-AB2F-DF1C50C7113A}" srcOrd="2" destOrd="0" presId="urn:microsoft.com/office/officeart/2009/3/layout/HorizontalOrganizationChart"/>
    <dgm:cxn modelId="{0C80964B-C813-41F8-BF28-0318C4916FFD}" type="presParOf" srcId="{7341C36F-B661-4446-B7F3-9B3470ED9FB6}" destId="{1CD2C3B8-30B8-4A4D-B3EA-1BCCC42721DD}" srcOrd="3" destOrd="0" presId="urn:microsoft.com/office/officeart/2009/3/layout/HorizontalOrganizationChart"/>
    <dgm:cxn modelId="{FA659A91-A813-435B-87AE-0B3830424786}" type="presParOf" srcId="{1CD2C3B8-30B8-4A4D-B3EA-1BCCC42721DD}" destId="{0409B967-8030-4A5F-BE9A-042D7F7CD8C8}" srcOrd="0" destOrd="0" presId="urn:microsoft.com/office/officeart/2009/3/layout/HorizontalOrganizationChart"/>
    <dgm:cxn modelId="{ABF7FE56-509A-42CB-8367-C93D43D39EFC}" type="presParOf" srcId="{0409B967-8030-4A5F-BE9A-042D7F7CD8C8}" destId="{A067536F-15F5-48A1-ABB3-ADAF96D6F3DA}" srcOrd="0" destOrd="0" presId="urn:microsoft.com/office/officeart/2009/3/layout/HorizontalOrganizationChart"/>
    <dgm:cxn modelId="{595492B3-70DA-455E-8E6B-309E9FB633DD}" type="presParOf" srcId="{0409B967-8030-4A5F-BE9A-042D7F7CD8C8}" destId="{D38CCA63-7AAA-454D-A26D-537D0060622E}" srcOrd="1" destOrd="0" presId="urn:microsoft.com/office/officeart/2009/3/layout/HorizontalOrganizationChart"/>
    <dgm:cxn modelId="{F798FB66-F301-42EF-AFC3-60CB348F37E7}" type="presParOf" srcId="{1CD2C3B8-30B8-4A4D-B3EA-1BCCC42721DD}" destId="{167FDF23-4DC1-4FDF-BBE4-5944312B6945}" srcOrd="1" destOrd="0" presId="urn:microsoft.com/office/officeart/2009/3/layout/HorizontalOrganizationChart"/>
    <dgm:cxn modelId="{4ABFB42F-6839-496D-AA90-F98FBEB20594}" type="presParOf" srcId="{1CD2C3B8-30B8-4A4D-B3EA-1BCCC42721DD}" destId="{48C88A5B-17BA-4640-B83D-69B0350C200D}" srcOrd="2" destOrd="0" presId="urn:microsoft.com/office/officeart/2009/3/layout/HorizontalOrganizationChart"/>
    <dgm:cxn modelId="{1FDEB1C3-9E4A-4EA2-9597-A47F30C8C84F}" type="presParOf" srcId="{7341C36F-B661-4446-B7F3-9B3470ED9FB6}" destId="{3737BB2D-C90C-4FF5-9C03-2B4C77B791DB}" srcOrd="4" destOrd="0" presId="urn:microsoft.com/office/officeart/2009/3/layout/HorizontalOrganizationChart"/>
    <dgm:cxn modelId="{CFA2E803-BA53-462A-95B6-91659880CD25}" type="presParOf" srcId="{7341C36F-B661-4446-B7F3-9B3470ED9FB6}" destId="{8BB19477-A975-43D3-876C-6885DE61F0E4}" srcOrd="5" destOrd="0" presId="urn:microsoft.com/office/officeart/2009/3/layout/HorizontalOrganizationChart"/>
    <dgm:cxn modelId="{0AA1D897-159C-4BB6-8757-82C51A241083}" type="presParOf" srcId="{8BB19477-A975-43D3-876C-6885DE61F0E4}" destId="{991FE6FF-0135-4944-907E-55BFDA7CCE3F}" srcOrd="0" destOrd="0" presId="urn:microsoft.com/office/officeart/2009/3/layout/HorizontalOrganizationChart"/>
    <dgm:cxn modelId="{7F1363B8-61EC-4A69-82F7-F0464A49A4EB}" type="presParOf" srcId="{991FE6FF-0135-4944-907E-55BFDA7CCE3F}" destId="{A671C81C-E398-4336-BE89-FD894E804FEB}" srcOrd="0" destOrd="0" presId="urn:microsoft.com/office/officeart/2009/3/layout/HorizontalOrganizationChart"/>
    <dgm:cxn modelId="{C13519EA-C64C-4711-9B25-215B2CC3A4B7}" type="presParOf" srcId="{991FE6FF-0135-4944-907E-55BFDA7CCE3F}" destId="{8D5174D5-0714-4271-AB31-1348EC5041F4}" srcOrd="1" destOrd="0" presId="urn:microsoft.com/office/officeart/2009/3/layout/HorizontalOrganizationChart"/>
    <dgm:cxn modelId="{AA2FC947-AC72-4CBE-AC95-CBF30F874143}" type="presParOf" srcId="{8BB19477-A975-43D3-876C-6885DE61F0E4}" destId="{0D6EBFE9-FB54-4076-9B3A-0CCA21734B88}" srcOrd="1" destOrd="0" presId="urn:microsoft.com/office/officeart/2009/3/layout/HorizontalOrganizationChart"/>
    <dgm:cxn modelId="{C2C00BC7-36DA-45FC-9D0C-B7F318F2DD57}" type="presParOf" srcId="{8BB19477-A975-43D3-876C-6885DE61F0E4}" destId="{3FCAAE36-B30B-4B91-B38F-F2328B26C39D}" srcOrd="2" destOrd="0" presId="urn:microsoft.com/office/officeart/2009/3/layout/HorizontalOrganizationChart"/>
    <dgm:cxn modelId="{8936C5FB-5778-4E5C-A431-6B5F6FBA358C}" type="presParOf" srcId="{7341C36F-B661-4446-B7F3-9B3470ED9FB6}" destId="{46109512-5297-4F98-BF0A-24EDD7C1C39D}" srcOrd="6" destOrd="0" presId="urn:microsoft.com/office/officeart/2009/3/layout/HorizontalOrganizationChart"/>
    <dgm:cxn modelId="{D6AF69F8-1C3D-47DA-8A65-2B5817E65C4A}" type="presParOf" srcId="{7341C36F-B661-4446-B7F3-9B3470ED9FB6}" destId="{DF4370EC-DAC0-4C80-9FDD-C9E4064D8DA4}" srcOrd="7" destOrd="0" presId="urn:microsoft.com/office/officeart/2009/3/layout/HorizontalOrganizationChart"/>
    <dgm:cxn modelId="{6ED91814-B06C-4FE2-A7D7-2FEEB2791B04}" type="presParOf" srcId="{DF4370EC-DAC0-4C80-9FDD-C9E4064D8DA4}" destId="{F3040037-881A-4244-9B18-86044913AC9A}" srcOrd="0" destOrd="0" presId="urn:microsoft.com/office/officeart/2009/3/layout/HorizontalOrganizationChart"/>
    <dgm:cxn modelId="{3AC01DD1-8197-46DF-BDB0-C5F3220CB747}" type="presParOf" srcId="{F3040037-881A-4244-9B18-86044913AC9A}" destId="{B129DB78-E149-4793-A8FF-6257457EBE6F}" srcOrd="0" destOrd="0" presId="urn:microsoft.com/office/officeart/2009/3/layout/HorizontalOrganizationChart"/>
    <dgm:cxn modelId="{227AB263-DC35-4025-A7F2-45EC793DA85E}" type="presParOf" srcId="{F3040037-881A-4244-9B18-86044913AC9A}" destId="{801D5C57-B04D-4038-BA2C-B833BB1050FC}" srcOrd="1" destOrd="0" presId="urn:microsoft.com/office/officeart/2009/3/layout/HorizontalOrganizationChart"/>
    <dgm:cxn modelId="{93E1FAFB-9B25-4394-9911-E9B8C9485E7E}" type="presParOf" srcId="{DF4370EC-DAC0-4C80-9FDD-C9E4064D8DA4}" destId="{AA14286C-FF93-4D30-BB67-8276A2863327}" srcOrd="1" destOrd="0" presId="urn:microsoft.com/office/officeart/2009/3/layout/HorizontalOrganizationChart"/>
    <dgm:cxn modelId="{3DCE01D1-E707-4CAF-88B8-8C8884505CB3}" type="presParOf" srcId="{DF4370EC-DAC0-4C80-9FDD-C9E4064D8DA4}" destId="{B76387C9-17E2-4FCE-BAF6-36CDD9BCBE62}" srcOrd="2" destOrd="0" presId="urn:microsoft.com/office/officeart/2009/3/layout/HorizontalOrganizationChart"/>
    <dgm:cxn modelId="{7BA9F6A1-1C07-4AC1-A280-C0E96F5B0EB5}" type="presParOf" srcId="{1C9799EA-E38E-4236-AD2E-A051AECFAEDA}" destId="{FF8BD0C5-67A7-4739-8C7F-105348F6A1B5}" srcOrd="2" destOrd="0" presId="urn:microsoft.com/office/officeart/2009/3/layout/HorizontalOrganizationChart"/>
    <dgm:cxn modelId="{16214E98-D865-4C30-A145-950A86D7A8EC}" type="presParOf" srcId="{FF8BD0C5-67A7-4739-8C7F-105348F6A1B5}" destId="{A7A6FBA7-E88F-401F-9CE2-7A01457DA56F}" srcOrd="0" destOrd="0" presId="urn:microsoft.com/office/officeart/2009/3/layout/HorizontalOrganizationChart"/>
    <dgm:cxn modelId="{A4C9065C-CB47-4C7A-BCBF-7E33FD84225D}" type="presParOf" srcId="{FF8BD0C5-67A7-4739-8C7F-105348F6A1B5}" destId="{74420973-3716-4FD4-BB75-07D9F94710CA}" srcOrd="1" destOrd="0" presId="urn:microsoft.com/office/officeart/2009/3/layout/HorizontalOrganizationChart"/>
    <dgm:cxn modelId="{B89E8ACC-DE58-44D0-BE8C-DD9B6706D92F}" type="presParOf" srcId="{74420973-3716-4FD4-BB75-07D9F94710CA}" destId="{38FE216D-6E46-4BD6-B590-53BE2E7EE39E}" srcOrd="0" destOrd="0" presId="urn:microsoft.com/office/officeart/2009/3/layout/HorizontalOrganizationChart"/>
    <dgm:cxn modelId="{AC70A008-E76A-493E-AF07-10FA535397C7}" type="presParOf" srcId="{38FE216D-6E46-4BD6-B590-53BE2E7EE39E}" destId="{F2033D28-BC21-4ABA-A6D2-F997B5D0F8E8}" srcOrd="0" destOrd="0" presId="urn:microsoft.com/office/officeart/2009/3/layout/HorizontalOrganizationChart"/>
    <dgm:cxn modelId="{DAC0A6FB-3F54-4D84-B183-1B9ACB3D867F}" type="presParOf" srcId="{38FE216D-6E46-4BD6-B590-53BE2E7EE39E}" destId="{24B138DD-E51B-4A81-BFBC-14DF3971B003}" srcOrd="1" destOrd="0" presId="urn:microsoft.com/office/officeart/2009/3/layout/HorizontalOrganizationChart"/>
    <dgm:cxn modelId="{6AC1F777-F2EF-4034-A8F2-A6C93A4C9D7D}" type="presParOf" srcId="{74420973-3716-4FD4-BB75-07D9F94710CA}" destId="{317092C6-C29E-45D6-B0AE-45FF0B27B921}" srcOrd="1" destOrd="0" presId="urn:microsoft.com/office/officeart/2009/3/layout/HorizontalOrganizationChart"/>
    <dgm:cxn modelId="{48E78E5A-8CC3-4EA7-A6D5-F3B80D46AC9A}" type="presParOf" srcId="{74420973-3716-4FD4-BB75-07D9F94710CA}" destId="{3CE2979D-18AA-49D0-AB00-1388498993D4}"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87CD77-9A69-4C2B-BB49-B7B9F13D901D}" type="doc">
      <dgm:prSet loTypeId="urn:microsoft.com/office/officeart/2005/8/layout/radial2" loCatId="relationship" qsTypeId="urn:microsoft.com/office/officeart/2005/8/quickstyle/simple1" qsCatId="simple" csTypeId="urn:microsoft.com/office/officeart/2005/8/colors/colorful1#3" csCatId="colorful" phldr="1"/>
      <dgm:spPr/>
      <dgm:t>
        <a:bodyPr/>
        <a:lstStyle/>
        <a:p>
          <a:endParaRPr lang="en-US"/>
        </a:p>
      </dgm:t>
    </dgm:pt>
    <dgm:pt modelId="{D5604249-EAE6-4AA8-9B23-599C0ED1DECD}">
      <dgm:prSet phldrT="[Text]" custT="1"/>
      <dgm:spPr/>
      <dgm:t>
        <a:bodyPr/>
        <a:lstStyle/>
        <a:p>
          <a:r>
            <a:rPr lang="en-US" sz="1600" dirty="0" smtClean="0"/>
            <a:t>Global Conventional</a:t>
          </a:r>
          <a:endParaRPr lang="en-US" sz="1600" dirty="0"/>
        </a:p>
      </dgm:t>
    </dgm:pt>
    <dgm:pt modelId="{1948B2AD-33A0-4241-8E7B-2C8CED1EC162}" type="parTrans" cxnId="{D62362B3-464D-4892-9E53-0CCD5D685F3F}">
      <dgm:prSet/>
      <dgm:spPr>
        <a:ln w="57150"/>
      </dgm:spPr>
      <dgm:t>
        <a:bodyPr/>
        <a:lstStyle/>
        <a:p>
          <a:endParaRPr lang="en-US"/>
        </a:p>
      </dgm:t>
    </dgm:pt>
    <dgm:pt modelId="{2A444892-8451-4680-A451-96C6655C601C}" type="sibTrans" cxnId="{D62362B3-464D-4892-9E53-0CCD5D685F3F}">
      <dgm:prSet/>
      <dgm:spPr/>
      <dgm:t>
        <a:bodyPr/>
        <a:lstStyle/>
        <a:p>
          <a:endParaRPr lang="en-US"/>
        </a:p>
      </dgm:t>
    </dgm:pt>
    <dgm:pt modelId="{8F57F37D-7AA6-4793-94EF-0BCC781BF7B4}">
      <dgm:prSet phldrT="[Text]" custT="1"/>
      <dgm:spPr/>
      <dgm:t>
        <a:bodyPr/>
        <a:lstStyle/>
        <a:p>
          <a:pPr algn="l"/>
          <a:r>
            <a:rPr lang="en-US" sz="1800" dirty="0" smtClean="0"/>
            <a:t>Globalization of our food system is affecting health negatively at a global scale</a:t>
          </a:r>
          <a:endParaRPr lang="en-US" sz="1800" dirty="0"/>
        </a:p>
      </dgm:t>
    </dgm:pt>
    <dgm:pt modelId="{032A5C37-557A-4F11-9FFF-990320CE23DF}" type="parTrans" cxnId="{7124F68E-1255-4F1D-9C2C-FE65D94CD39A}">
      <dgm:prSet/>
      <dgm:spPr/>
      <dgm:t>
        <a:bodyPr/>
        <a:lstStyle/>
        <a:p>
          <a:endParaRPr lang="en-US"/>
        </a:p>
      </dgm:t>
    </dgm:pt>
    <dgm:pt modelId="{DF3D9401-07F6-4547-8527-65B26939DAD9}" type="sibTrans" cxnId="{7124F68E-1255-4F1D-9C2C-FE65D94CD39A}">
      <dgm:prSet/>
      <dgm:spPr/>
      <dgm:t>
        <a:bodyPr/>
        <a:lstStyle/>
        <a:p>
          <a:endParaRPr lang="en-US"/>
        </a:p>
      </dgm:t>
    </dgm:pt>
    <dgm:pt modelId="{50A4F149-88F6-469B-B0A7-F29A6D25874A}">
      <dgm:prSet phldrT="[Text]" custT="1"/>
      <dgm:spPr/>
      <dgm:t>
        <a:bodyPr/>
        <a:lstStyle/>
        <a:p>
          <a:r>
            <a:rPr lang="en-US" sz="2000" dirty="0" smtClean="0"/>
            <a:t>Regional</a:t>
          </a:r>
          <a:endParaRPr lang="en-US" sz="1800" dirty="0"/>
        </a:p>
      </dgm:t>
    </dgm:pt>
    <dgm:pt modelId="{FCA76CF3-2D94-4EF0-9382-51705D46750B}" type="parTrans" cxnId="{C1615AF7-9E5F-4A55-968E-D776A3723059}">
      <dgm:prSet/>
      <dgm:spPr>
        <a:ln w="57150"/>
      </dgm:spPr>
      <dgm:t>
        <a:bodyPr/>
        <a:lstStyle/>
        <a:p>
          <a:endParaRPr lang="en-US"/>
        </a:p>
      </dgm:t>
    </dgm:pt>
    <dgm:pt modelId="{C5D7A394-6C27-4FAC-B1FA-634625D30089}" type="sibTrans" cxnId="{C1615AF7-9E5F-4A55-968E-D776A3723059}">
      <dgm:prSet/>
      <dgm:spPr/>
      <dgm:t>
        <a:bodyPr/>
        <a:lstStyle/>
        <a:p>
          <a:endParaRPr lang="en-US"/>
        </a:p>
      </dgm:t>
    </dgm:pt>
    <dgm:pt modelId="{B92AB4E1-1622-40FE-BC81-67F5D031C022}">
      <dgm:prSet phldrT="[Text]" custT="1"/>
      <dgm:spPr/>
      <dgm:t>
        <a:bodyPr/>
        <a:lstStyle/>
        <a:p>
          <a:r>
            <a:rPr lang="en-US" sz="1800" dirty="0" smtClean="0"/>
            <a:t>Most of the food we buy at our local supermarket has traveled very far to get there</a:t>
          </a:r>
          <a:endParaRPr lang="en-US" sz="1050" dirty="0"/>
        </a:p>
      </dgm:t>
    </dgm:pt>
    <dgm:pt modelId="{3C585BAE-D23D-4377-9C54-25C13B3B7539}" type="parTrans" cxnId="{8953CDE2-4F0E-42BF-BA25-D368F3D27290}">
      <dgm:prSet/>
      <dgm:spPr/>
      <dgm:t>
        <a:bodyPr/>
        <a:lstStyle/>
        <a:p>
          <a:endParaRPr lang="en-US"/>
        </a:p>
      </dgm:t>
    </dgm:pt>
    <dgm:pt modelId="{8B0D4964-4019-499B-9A0B-F56B50579F68}" type="sibTrans" cxnId="{8953CDE2-4F0E-42BF-BA25-D368F3D27290}">
      <dgm:prSet/>
      <dgm:spPr/>
      <dgm:t>
        <a:bodyPr/>
        <a:lstStyle/>
        <a:p>
          <a:endParaRPr lang="en-US"/>
        </a:p>
      </dgm:t>
    </dgm:pt>
    <dgm:pt modelId="{6F3C3F2C-1549-4952-86EA-23E7EC232194}">
      <dgm:prSet phldrT="[Text]" custT="1"/>
      <dgm:spPr/>
      <dgm:t>
        <a:bodyPr/>
        <a:lstStyle/>
        <a:p>
          <a:r>
            <a:rPr lang="en-US" sz="1800" dirty="0" smtClean="0"/>
            <a:t>Local Alternative</a:t>
          </a:r>
          <a:endParaRPr lang="en-US" sz="1600" dirty="0"/>
        </a:p>
      </dgm:t>
    </dgm:pt>
    <dgm:pt modelId="{6162D78B-FB52-40FE-A4A2-A19955A25D5B}" type="parTrans" cxnId="{A27B4697-AFF0-4487-A785-F22881363C15}">
      <dgm:prSet/>
      <dgm:spPr>
        <a:ln>
          <a:noFill/>
        </a:ln>
      </dgm:spPr>
      <dgm:t>
        <a:bodyPr/>
        <a:lstStyle/>
        <a:p>
          <a:endParaRPr lang="en-US"/>
        </a:p>
      </dgm:t>
    </dgm:pt>
    <dgm:pt modelId="{7F8D9402-E734-4E25-ADD3-FE72EE6D2241}" type="sibTrans" cxnId="{A27B4697-AFF0-4487-A785-F22881363C15}">
      <dgm:prSet/>
      <dgm:spPr/>
      <dgm:t>
        <a:bodyPr/>
        <a:lstStyle/>
        <a:p>
          <a:endParaRPr lang="en-US"/>
        </a:p>
      </dgm:t>
    </dgm:pt>
    <dgm:pt modelId="{15B02CE4-F1B9-430B-98D4-6A84C674BFA6}">
      <dgm:prSet phldrT="[Text]" custT="1"/>
      <dgm:spPr/>
      <dgm:t>
        <a:bodyPr/>
        <a:lstStyle/>
        <a:p>
          <a:r>
            <a:rPr lang="en-US" sz="1800" dirty="0" smtClean="0"/>
            <a:t>Is a better option for our health, local economy, the environment, and communities</a:t>
          </a:r>
          <a:endParaRPr lang="en-US" sz="1800" dirty="0"/>
        </a:p>
      </dgm:t>
    </dgm:pt>
    <dgm:pt modelId="{6B0D6B55-979B-4DCC-9981-F754BC89FACD}" type="parTrans" cxnId="{0153B79E-B4F9-415E-B17A-F12C416B67D6}">
      <dgm:prSet/>
      <dgm:spPr/>
      <dgm:t>
        <a:bodyPr/>
        <a:lstStyle/>
        <a:p>
          <a:endParaRPr lang="en-US"/>
        </a:p>
      </dgm:t>
    </dgm:pt>
    <dgm:pt modelId="{49311964-F81D-470E-9EEC-03449194B695}" type="sibTrans" cxnId="{0153B79E-B4F9-415E-B17A-F12C416B67D6}">
      <dgm:prSet/>
      <dgm:spPr/>
      <dgm:t>
        <a:bodyPr/>
        <a:lstStyle/>
        <a:p>
          <a:endParaRPr lang="en-US"/>
        </a:p>
      </dgm:t>
    </dgm:pt>
    <dgm:pt modelId="{F7536A57-13D5-41A9-905C-D44DD039F607}">
      <dgm:prSet phldrT="[Text]" custT="1"/>
      <dgm:spPr/>
      <dgm:t>
        <a:bodyPr/>
        <a:lstStyle/>
        <a:p>
          <a:pPr algn="l"/>
          <a:endParaRPr lang="en-US" sz="1600" dirty="0"/>
        </a:p>
      </dgm:t>
    </dgm:pt>
    <dgm:pt modelId="{EDC567F3-B8A6-4462-A5FD-A5FB66836E17}" type="parTrans" cxnId="{6DCA3C16-769A-4E84-B451-502103E92663}">
      <dgm:prSet/>
      <dgm:spPr/>
      <dgm:t>
        <a:bodyPr/>
        <a:lstStyle/>
        <a:p>
          <a:endParaRPr lang="en-US"/>
        </a:p>
      </dgm:t>
    </dgm:pt>
    <dgm:pt modelId="{C1A9CEE0-7B4E-4B99-A460-A9AA87FCCD9F}" type="sibTrans" cxnId="{6DCA3C16-769A-4E84-B451-502103E92663}">
      <dgm:prSet/>
      <dgm:spPr/>
      <dgm:t>
        <a:bodyPr/>
        <a:lstStyle/>
        <a:p>
          <a:endParaRPr lang="en-US"/>
        </a:p>
      </dgm:t>
    </dgm:pt>
    <dgm:pt modelId="{C5824240-FB82-4709-A194-E30460CC5401}">
      <dgm:prSet phldrT="[Text]" custT="1"/>
      <dgm:spPr/>
      <dgm:t>
        <a:bodyPr/>
        <a:lstStyle/>
        <a:p>
          <a:pPr algn="l"/>
          <a:endParaRPr lang="en-US" sz="1400" dirty="0"/>
        </a:p>
      </dgm:t>
    </dgm:pt>
    <dgm:pt modelId="{E8070C61-FE22-4955-96AF-9C5606DBB0B0}" type="sibTrans" cxnId="{31C26C04-4C51-4AA1-B106-E176B003F132}">
      <dgm:prSet/>
      <dgm:spPr/>
      <dgm:t>
        <a:bodyPr/>
        <a:lstStyle/>
        <a:p>
          <a:endParaRPr lang="en-US"/>
        </a:p>
      </dgm:t>
    </dgm:pt>
    <dgm:pt modelId="{C8FF3C62-00DB-4FE3-BC04-7E20F385D2A3}" type="parTrans" cxnId="{31C26C04-4C51-4AA1-B106-E176B003F132}">
      <dgm:prSet/>
      <dgm:spPr/>
      <dgm:t>
        <a:bodyPr/>
        <a:lstStyle/>
        <a:p>
          <a:endParaRPr lang="en-US"/>
        </a:p>
      </dgm:t>
    </dgm:pt>
    <dgm:pt modelId="{F1411502-D5FA-42FB-BFE3-8D66A08BC152}" type="pres">
      <dgm:prSet presAssocID="{8887CD77-9A69-4C2B-BB49-B7B9F13D901D}" presName="composite" presStyleCnt="0">
        <dgm:presLayoutVars>
          <dgm:chMax val="5"/>
          <dgm:dir/>
          <dgm:animLvl val="ctr"/>
          <dgm:resizeHandles val="exact"/>
        </dgm:presLayoutVars>
      </dgm:prSet>
      <dgm:spPr/>
      <dgm:t>
        <a:bodyPr/>
        <a:lstStyle/>
        <a:p>
          <a:endParaRPr lang="en-US"/>
        </a:p>
      </dgm:t>
    </dgm:pt>
    <dgm:pt modelId="{1793C600-C33D-4973-A911-71E99C5FEE95}" type="pres">
      <dgm:prSet presAssocID="{8887CD77-9A69-4C2B-BB49-B7B9F13D901D}" presName="cycle" presStyleCnt="0"/>
      <dgm:spPr/>
      <dgm:t>
        <a:bodyPr/>
        <a:lstStyle/>
        <a:p>
          <a:endParaRPr lang="en-US"/>
        </a:p>
      </dgm:t>
    </dgm:pt>
    <dgm:pt modelId="{CE2AA1AE-E588-4B63-A21A-F345896C98E3}" type="pres">
      <dgm:prSet presAssocID="{8887CD77-9A69-4C2B-BB49-B7B9F13D901D}" presName="centerShape" presStyleCnt="0"/>
      <dgm:spPr/>
      <dgm:t>
        <a:bodyPr/>
        <a:lstStyle/>
        <a:p>
          <a:endParaRPr lang="en-US"/>
        </a:p>
      </dgm:t>
    </dgm:pt>
    <dgm:pt modelId="{492A7D6F-F787-4CC5-8704-E20243F13BF7}" type="pres">
      <dgm:prSet presAssocID="{8887CD77-9A69-4C2B-BB49-B7B9F13D901D}" presName="connSite" presStyleLbl="node1" presStyleIdx="0" presStyleCnt="4"/>
      <dgm:spPr/>
      <dgm:t>
        <a:bodyPr/>
        <a:lstStyle/>
        <a:p>
          <a:endParaRPr lang="en-US"/>
        </a:p>
      </dgm:t>
    </dgm:pt>
    <dgm:pt modelId="{0C50AA7C-9F90-4B3A-A7AE-D0E32E4594CD}" type="pres">
      <dgm:prSet presAssocID="{8887CD77-9A69-4C2B-BB49-B7B9F13D901D}" presName="visible" presStyleLbl="node1" presStyleIdx="0" presStyleCnt="4" custScaleX="159420" custScaleY="155215" custLinFactNeighborX="-18937" custLinFactNeighborY="-4094"/>
      <dgm:spPr>
        <a:blipFill>
          <a:blip xmlns:r="http://schemas.openxmlformats.org/officeDocument/2006/relationships" r:embed="rId1">
            <a:extLst/>
          </a:blip>
          <a:srcRect/>
          <a:stretch>
            <a:fillRect l="-39000" r="-39000"/>
          </a:stretch>
        </a:blipFill>
      </dgm:spPr>
      <dgm:t>
        <a:bodyPr/>
        <a:lstStyle/>
        <a:p>
          <a:endParaRPr lang="en-US"/>
        </a:p>
      </dgm:t>
    </dgm:pt>
    <dgm:pt modelId="{57257C6C-7320-40DF-BCA8-D86E3B9E129D}" type="pres">
      <dgm:prSet presAssocID="{1948B2AD-33A0-4241-8E7B-2C8CED1EC162}" presName="Name25" presStyleLbl="parChTrans1D1" presStyleIdx="0" presStyleCnt="3"/>
      <dgm:spPr/>
      <dgm:t>
        <a:bodyPr/>
        <a:lstStyle/>
        <a:p>
          <a:endParaRPr lang="en-US"/>
        </a:p>
      </dgm:t>
    </dgm:pt>
    <dgm:pt modelId="{B33D0021-2FDC-4652-B378-08D57627FB1C}" type="pres">
      <dgm:prSet presAssocID="{D5604249-EAE6-4AA8-9B23-599C0ED1DECD}" presName="node" presStyleCnt="0"/>
      <dgm:spPr/>
      <dgm:t>
        <a:bodyPr/>
        <a:lstStyle/>
        <a:p>
          <a:endParaRPr lang="en-US"/>
        </a:p>
      </dgm:t>
    </dgm:pt>
    <dgm:pt modelId="{A46CD99C-AD98-402E-A6E0-77DB3CEC6666}" type="pres">
      <dgm:prSet presAssocID="{D5604249-EAE6-4AA8-9B23-599C0ED1DECD}" presName="parentNode" presStyleLbl="node1" presStyleIdx="1" presStyleCnt="4" custScaleX="112965" custScaleY="116448" custLinFactNeighborX="65173" custLinFactNeighborY="12479">
        <dgm:presLayoutVars>
          <dgm:chMax val="1"/>
          <dgm:bulletEnabled val="1"/>
        </dgm:presLayoutVars>
      </dgm:prSet>
      <dgm:spPr/>
      <dgm:t>
        <a:bodyPr/>
        <a:lstStyle/>
        <a:p>
          <a:endParaRPr lang="en-US"/>
        </a:p>
      </dgm:t>
    </dgm:pt>
    <dgm:pt modelId="{6A9942E6-B209-44BD-988C-9D8E8F0C6151}" type="pres">
      <dgm:prSet presAssocID="{D5604249-EAE6-4AA8-9B23-599C0ED1DECD}" presName="childNode" presStyleLbl="revTx" presStyleIdx="0" presStyleCnt="3">
        <dgm:presLayoutVars>
          <dgm:bulletEnabled val="1"/>
        </dgm:presLayoutVars>
      </dgm:prSet>
      <dgm:spPr/>
      <dgm:t>
        <a:bodyPr/>
        <a:lstStyle/>
        <a:p>
          <a:endParaRPr lang="en-US"/>
        </a:p>
      </dgm:t>
    </dgm:pt>
    <dgm:pt modelId="{9F6D8FF0-C05E-413C-B1BF-395835C763E0}" type="pres">
      <dgm:prSet presAssocID="{FCA76CF3-2D94-4EF0-9382-51705D46750B}" presName="Name25" presStyleLbl="parChTrans1D1" presStyleIdx="1" presStyleCnt="3"/>
      <dgm:spPr/>
      <dgm:t>
        <a:bodyPr/>
        <a:lstStyle/>
        <a:p>
          <a:endParaRPr lang="en-US"/>
        </a:p>
      </dgm:t>
    </dgm:pt>
    <dgm:pt modelId="{537E66FE-5754-45FC-BCE1-98FC91703B45}" type="pres">
      <dgm:prSet presAssocID="{50A4F149-88F6-469B-B0A7-F29A6D25874A}" presName="node" presStyleCnt="0"/>
      <dgm:spPr/>
      <dgm:t>
        <a:bodyPr/>
        <a:lstStyle/>
        <a:p>
          <a:endParaRPr lang="en-US"/>
        </a:p>
      </dgm:t>
    </dgm:pt>
    <dgm:pt modelId="{3956C570-3449-4903-88DC-BDD38C6FE24F}" type="pres">
      <dgm:prSet presAssocID="{50A4F149-88F6-469B-B0A7-F29A6D25874A}" presName="parentNode" presStyleLbl="node1" presStyleIdx="2" presStyleCnt="4" custScaleX="108484" custScaleY="91296" custLinFactNeighborX="19220" custLinFactNeighborY="-3124">
        <dgm:presLayoutVars>
          <dgm:chMax val="1"/>
          <dgm:bulletEnabled val="1"/>
        </dgm:presLayoutVars>
      </dgm:prSet>
      <dgm:spPr/>
      <dgm:t>
        <a:bodyPr/>
        <a:lstStyle/>
        <a:p>
          <a:endParaRPr lang="en-US"/>
        </a:p>
      </dgm:t>
    </dgm:pt>
    <dgm:pt modelId="{D4AFDB1F-FE84-430C-8013-D2ACD5AB3D1E}" type="pres">
      <dgm:prSet presAssocID="{50A4F149-88F6-469B-B0A7-F29A6D25874A}" presName="childNode" presStyleLbl="revTx" presStyleIdx="1" presStyleCnt="3">
        <dgm:presLayoutVars>
          <dgm:bulletEnabled val="1"/>
        </dgm:presLayoutVars>
      </dgm:prSet>
      <dgm:spPr/>
      <dgm:t>
        <a:bodyPr/>
        <a:lstStyle/>
        <a:p>
          <a:endParaRPr lang="en-US"/>
        </a:p>
      </dgm:t>
    </dgm:pt>
    <dgm:pt modelId="{17B1D7F6-C939-47D7-A258-C3CCD36C24DA}" type="pres">
      <dgm:prSet presAssocID="{6162D78B-FB52-40FE-A4A2-A19955A25D5B}" presName="Name25" presStyleLbl="parChTrans1D1" presStyleIdx="2" presStyleCnt="3"/>
      <dgm:spPr/>
      <dgm:t>
        <a:bodyPr/>
        <a:lstStyle/>
        <a:p>
          <a:endParaRPr lang="en-US"/>
        </a:p>
      </dgm:t>
    </dgm:pt>
    <dgm:pt modelId="{C7DDB3E6-728F-4839-A044-2E978F8A1110}" type="pres">
      <dgm:prSet presAssocID="{6F3C3F2C-1549-4952-86EA-23E7EC232194}" presName="node" presStyleCnt="0"/>
      <dgm:spPr/>
      <dgm:t>
        <a:bodyPr/>
        <a:lstStyle/>
        <a:p>
          <a:endParaRPr lang="en-US"/>
        </a:p>
      </dgm:t>
    </dgm:pt>
    <dgm:pt modelId="{E0689EDD-16E1-4E85-AB62-AD0043F57EBC}" type="pres">
      <dgm:prSet presAssocID="{6F3C3F2C-1549-4952-86EA-23E7EC232194}" presName="parentNode" presStyleLbl="node1" presStyleIdx="3" presStyleCnt="4" custScaleX="109855" custScaleY="109297" custLinFactNeighborX="20881" custLinFactNeighborY="-16795">
        <dgm:presLayoutVars>
          <dgm:chMax val="1"/>
          <dgm:bulletEnabled val="1"/>
        </dgm:presLayoutVars>
      </dgm:prSet>
      <dgm:spPr/>
      <dgm:t>
        <a:bodyPr/>
        <a:lstStyle/>
        <a:p>
          <a:endParaRPr lang="en-US"/>
        </a:p>
      </dgm:t>
    </dgm:pt>
    <dgm:pt modelId="{9D8A38C3-3EC8-4507-8886-12374C12C54C}" type="pres">
      <dgm:prSet presAssocID="{6F3C3F2C-1549-4952-86EA-23E7EC232194}" presName="childNode" presStyleLbl="revTx" presStyleIdx="2" presStyleCnt="3">
        <dgm:presLayoutVars>
          <dgm:bulletEnabled val="1"/>
        </dgm:presLayoutVars>
      </dgm:prSet>
      <dgm:spPr/>
      <dgm:t>
        <a:bodyPr/>
        <a:lstStyle/>
        <a:p>
          <a:endParaRPr lang="en-US"/>
        </a:p>
      </dgm:t>
    </dgm:pt>
  </dgm:ptLst>
  <dgm:cxnLst>
    <dgm:cxn modelId="{31C26C04-4C51-4AA1-B106-E176B003F132}" srcId="{D5604249-EAE6-4AA8-9B23-599C0ED1DECD}" destId="{C5824240-FB82-4709-A194-E30460CC5401}" srcOrd="2" destOrd="0" parTransId="{C8FF3C62-00DB-4FE3-BC04-7E20F385D2A3}" sibTransId="{E8070C61-FE22-4955-96AF-9C5606DBB0B0}"/>
    <dgm:cxn modelId="{25A708A1-B4C4-46A9-94C5-B45C7068328A}" type="presOf" srcId="{D5604249-EAE6-4AA8-9B23-599C0ED1DECD}" destId="{A46CD99C-AD98-402E-A6E0-77DB3CEC6666}" srcOrd="0" destOrd="0" presId="urn:microsoft.com/office/officeart/2005/8/layout/radial2"/>
    <dgm:cxn modelId="{D62362B3-464D-4892-9E53-0CCD5D685F3F}" srcId="{8887CD77-9A69-4C2B-BB49-B7B9F13D901D}" destId="{D5604249-EAE6-4AA8-9B23-599C0ED1DECD}" srcOrd="0" destOrd="0" parTransId="{1948B2AD-33A0-4241-8E7B-2C8CED1EC162}" sibTransId="{2A444892-8451-4680-A451-96C6655C601C}"/>
    <dgm:cxn modelId="{F4EAC82C-56C4-4633-B61C-D8E8ADAE76E6}" type="presOf" srcId="{50A4F149-88F6-469B-B0A7-F29A6D25874A}" destId="{3956C570-3449-4903-88DC-BDD38C6FE24F}" srcOrd="0" destOrd="0" presId="urn:microsoft.com/office/officeart/2005/8/layout/radial2"/>
    <dgm:cxn modelId="{F623971B-479F-4A91-BD45-5F72E47CAABF}" type="presOf" srcId="{8F57F37D-7AA6-4793-94EF-0BCC781BF7B4}" destId="{6A9942E6-B209-44BD-988C-9D8E8F0C6151}" srcOrd="0" destOrd="1" presId="urn:microsoft.com/office/officeart/2005/8/layout/radial2"/>
    <dgm:cxn modelId="{18C94D95-EE69-4119-A92E-60843555C25E}" type="presOf" srcId="{8887CD77-9A69-4C2B-BB49-B7B9F13D901D}" destId="{F1411502-D5FA-42FB-BFE3-8D66A08BC152}" srcOrd="0" destOrd="0" presId="urn:microsoft.com/office/officeart/2005/8/layout/radial2"/>
    <dgm:cxn modelId="{7124F68E-1255-4F1D-9C2C-FE65D94CD39A}" srcId="{D5604249-EAE6-4AA8-9B23-599C0ED1DECD}" destId="{8F57F37D-7AA6-4793-94EF-0BCC781BF7B4}" srcOrd="1" destOrd="0" parTransId="{032A5C37-557A-4F11-9FFF-990320CE23DF}" sibTransId="{DF3D9401-07F6-4547-8527-65B26939DAD9}"/>
    <dgm:cxn modelId="{6DCA3C16-769A-4E84-B451-502103E92663}" srcId="{D5604249-EAE6-4AA8-9B23-599C0ED1DECD}" destId="{F7536A57-13D5-41A9-905C-D44DD039F607}" srcOrd="0" destOrd="0" parTransId="{EDC567F3-B8A6-4462-A5FD-A5FB66836E17}" sibTransId="{C1A9CEE0-7B4E-4B99-A460-A9AA87FCCD9F}"/>
    <dgm:cxn modelId="{23AD676A-B879-4E2F-9D6D-9B57DF284C92}" type="presOf" srcId="{15B02CE4-F1B9-430B-98D4-6A84C674BFA6}" destId="{9D8A38C3-3EC8-4507-8886-12374C12C54C}" srcOrd="0" destOrd="0" presId="urn:microsoft.com/office/officeart/2005/8/layout/radial2"/>
    <dgm:cxn modelId="{B1E59B07-3123-4581-8871-CC1B8E87F9D8}" type="presOf" srcId="{F7536A57-13D5-41A9-905C-D44DD039F607}" destId="{6A9942E6-B209-44BD-988C-9D8E8F0C6151}" srcOrd="0" destOrd="0" presId="urn:microsoft.com/office/officeart/2005/8/layout/radial2"/>
    <dgm:cxn modelId="{16ED2C6B-0F70-48FE-A7B5-88DCE0201C29}" type="presOf" srcId="{B92AB4E1-1622-40FE-BC81-67F5D031C022}" destId="{D4AFDB1F-FE84-430C-8013-D2ACD5AB3D1E}" srcOrd="0" destOrd="0" presId="urn:microsoft.com/office/officeart/2005/8/layout/radial2"/>
    <dgm:cxn modelId="{FBB72E8B-DF4D-4DD4-B14B-2FB8368819A9}" type="presOf" srcId="{6F3C3F2C-1549-4952-86EA-23E7EC232194}" destId="{E0689EDD-16E1-4E85-AB62-AD0043F57EBC}" srcOrd="0" destOrd="0" presId="urn:microsoft.com/office/officeart/2005/8/layout/radial2"/>
    <dgm:cxn modelId="{71AAE66A-39A9-4814-91CF-9F8CD9849273}" type="presOf" srcId="{1948B2AD-33A0-4241-8E7B-2C8CED1EC162}" destId="{57257C6C-7320-40DF-BCA8-D86E3B9E129D}" srcOrd="0" destOrd="0" presId="urn:microsoft.com/office/officeart/2005/8/layout/radial2"/>
    <dgm:cxn modelId="{A27B4697-AFF0-4487-A785-F22881363C15}" srcId="{8887CD77-9A69-4C2B-BB49-B7B9F13D901D}" destId="{6F3C3F2C-1549-4952-86EA-23E7EC232194}" srcOrd="2" destOrd="0" parTransId="{6162D78B-FB52-40FE-A4A2-A19955A25D5B}" sibTransId="{7F8D9402-E734-4E25-ADD3-FE72EE6D2241}"/>
    <dgm:cxn modelId="{2929D894-5D71-4585-9AB0-8CBFFEA6AE96}" type="presOf" srcId="{FCA76CF3-2D94-4EF0-9382-51705D46750B}" destId="{9F6D8FF0-C05E-413C-B1BF-395835C763E0}" srcOrd="0" destOrd="0" presId="urn:microsoft.com/office/officeart/2005/8/layout/radial2"/>
    <dgm:cxn modelId="{C1615AF7-9E5F-4A55-968E-D776A3723059}" srcId="{8887CD77-9A69-4C2B-BB49-B7B9F13D901D}" destId="{50A4F149-88F6-469B-B0A7-F29A6D25874A}" srcOrd="1" destOrd="0" parTransId="{FCA76CF3-2D94-4EF0-9382-51705D46750B}" sibTransId="{C5D7A394-6C27-4FAC-B1FA-634625D30089}"/>
    <dgm:cxn modelId="{0153B79E-B4F9-415E-B17A-F12C416B67D6}" srcId="{6F3C3F2C-1549-4952-86EA-23E7EC232194}" destId="{15B02CE4-F1B9-430B-98D4-6A84C674BFA6}" srcOrd="0" destOrd="0" parTransId="{6B0D6B55-979B-4DCC-9981-F754BC89FACD}" sibTransId="{49311964-F81D-470E-9EEC-03449194B695}"/>
    <dgm:cxn modelId="{04606488-2FE7-454C-BAB4-0592474C31BE}" type="presOf" srcId="{6162D78B-FB52-40FE-A4A2-A19955A25D5B}" destId="{17B1D7F6-C939-47D7-A258-C3CCD36C24DA}" srcOrd="0" destOrd="0" presId="urn:microsoft.com/office/officeart/2005/8/layout/radial2"/>
    <dgm:cxn modelId="{00869031-A62F-4E1B-BCD3-6F2E8F650301}" type="presOf" srcId="{C5824240-FB82-4709-A194-E30460CC5401}" destId="{6A9942E6-B209-44BD-988C-9D8E8F0C6151}" srcOrd="0" destOrd="2" presId="urn:microsoft.com/office/officeart/2005/8/layout/radial2"/>
    <dgm:cxn modelId="{8953CDE2-4F0E-42BF-BA25-D368F3D27290}" srcId="{50A4F149-88F6-469B-B0A7-F29A6D25874A}" destId="{B92AB4E1-1622-40FE-BC81-67F5D031C022}" srcOrd="0" destOrd="0" parTransId="{3C585BAE-D23D-4377-9C54-25C13B3B7539}" sibTransId="{8B0D4964-4019-499B-9A0B-F56B50579F68}"/>
    <dgm:cxn modelId="{7FFF92C0-3EE2-4B38-83AD-08F01D471865}" type="presParOf" srcId="{F1411502-D5FA-42FB-BFE3-8D66A08BC152}" destId="{1793C600-C33D-4973-A911-71E99C5FEE95}" srcOrd="0" destOrd="0" presId="urn:microsoft.com/office/officeart/2005/8/layout/radial2"/>
    <dgm:cxn modelId="{5BC6245A-27AE-48E2-80CA-E3171B9E3161}" type="presParOf" srcId="{1793C600-C33D-4973-A911-71E99C5FEE95}" destId="{CE2AA1AE-E588-4B63-A21A-F345896C98E3}" srcOrd="0" destOrd="0" presId="urn:microsoft.com/office/officeart/2005/8/layout/radial2"/>
    <dgm:cxn modelId="{43D5FA13-5F61-402D-8223-E28495FFCFE5}" type="presParOf" srcId="{CE2AA1AE-E588-4B63-A21A-F345896C98E3}" destId="{492A7D6F-F787-4CC5-8704-E20243F13BF7}" srcOrd="0" destOrd="0" presId="urn:microsoft.com/office/officeart/2005/8/layout/radial2"/>
    <dgm:cxn modelId="{0E5E4BC3-0B01-4DFA-A264-181191F2D88E}" type="presParOf" srcId="{CE2AA1AE-E588-4B63-A21A-F345896C98E3}" destId="{0C50AA7C-9F90-4B3A-A7AE-D0E32E4594CD}" srcOrd="1" destOrd="0" presId="urn:microsoft.com/office/officeart/2005/8/layout/radial2"/>
    <dgm:cxn modelId="{E7A86D3F-63DC-4722-89F3-A1459C118C78}" type="presParOf" srcId="{1793C600-C33D-4973-A911-71E99C5FEE95}" destId="{57257C6C-7320-40DF-BCA8-D86E3B9E129D}" srcOrd="1" destOrd="0" presId="urn:microsoft.com/office/officeart/2005/8/layout/radial2"/>
    <dgm:cxn modelId="{024E95E2-FAC4-4418-8EEC-F274C73E5544}" type="presParOf" srcId="{1793C600-C33D-4973-A911-71E99C5FEE95}" destId="{B33D0021-2FDC-4652-B378-08D57627FB1C}" srcOrd="2" destOrd="0" presId="urn:microsoft.com/office/officeart/2005/8/layout/radial2"/>
    <dgm:cxn modelId="{39536CB5-E6DD-4958-A106-F0D2AD9A7702}" type="presParOf" srcId="{B33D0021-2FDC-4652-B378-08D57627FB1C}" destId="{A46CD99C-AD98-402E-A6E0-77DB3CEC6666}" srcOrd="0" destOrd="0" presId="urn:microsoft.com/office/officeart/2005/8/layout/radial2"/>
    <dgm:cxn modelId="{D99F56BC-AA4D-47C0-BC11-C0E32E64A4FF}" type="presParOf" srcId="{B33D0021-2FDC-4652-B378-08D57627FB1C}" destId="{6A9942E6-B209-44BD-988C-9D8E8F0C6151}" srcOrd="1" destOrd="0" presId="urn:microsoft.com/office/officeart/2005/8/layout/radial2"/>
    <dgm:cxn modelId="{E7E2CF30-B5D5-4601-A275-5DC78807052C}" type="presParOf" srcId="{1793C600-C33D-4973-A911-71E99C5FEE95}" destId="{9F6D8FF0-C05E-413C-B1BF-395835C763E0}" srcOrd="3" destOrd="0" presId="urn:microsoft.com/office/officeart/2005/8/layout/radial2"/>
    <dgm:cxn modelId="{02875C47-CBF1-4B7F-9B32-7BEEC3019273}" type="presParOf" srcId="{1793C600-C33D-4973-A911-71E99C5FEE95}" destId="{537E66FE-5754-45FC-BCE1-98FC91703B45}" srcOrd="4" destOrd="0" presId="urn:microsoft.com/office/officeart/2005/8/layout/radial2"/>
    <dgm:cxn modelId="{E6FA7570-3953-4251-B27E-475157C1FD2F}" type="presParOf" srcId="{537E66FE-5754-45FC-BCE1-98FC91703B45}" destId="{3956C570-3449-4903-88DC-BDD38C6FE24F}" srcOrd="0" destOrd="0" presId="urn:microsoft.com/office/officeart/2005/8/layout/radial2"/>
    <dgm:cxn modelId="{9FA018EA-6D49-4BF8-8E06-4DFFF8029B42}" type="presParOf" srcId="{537E66FE-5754-45FC-BCE1-98FC91703B45}" destId="{D4AFDB1F-FE84-430C-8013-D2ACD5AB3D1E}" srcOrd="1" destOrd="0" presId="urn:microsoft.com/office/officeart/2005/8/layout/radial2"/>
    <dgm:cxn modelId="{5EC75F6F-B83E-4F7B-932A-2F1D14015557}" type="presParOf" srcId="{1793C600-C33D-4973-A911-71E99C5FEE95}" destId="{17B1D7F6-C939-47D7-A258-C3CCD36C24DA}" srcOrd="5" destOrd="0" presId="urn:microsoft.com/office/officeart/2005/8/layout/radial2"/>
    <dgm:cxn modelId="{D733DB80-F4EF-47A5-974D-5A4226A9D225}" type="presParOf" srcId="{1793C600-C33D-4973-A911-71E99C5FEE95}" destId="{C7DDB3E6-728F-4839-A044-2E978F8A1110}" srcOrd="6" destOrd="0" presId="urn:microsoft.com/office/officeart/2005/8/layout/radial2"/>
    <dgm:cxn modelId="{6115926A-9DC1-4B04-A20A-184B1E8411CF}" type="presParOf" srcId="{C7DDB3E6-728F-4839-A044-2E978F8A1110}" destId="{E0689EDD-16E1-4E85-AB62-AD0043F57EBC}" srcOrd="0" destOrd="0" presId="urn:microsoft.com/office/officeart/2005/8/layout/radial2"/>
    <dgm:cxn modelId="{62850CA7-0CDD-493D-A5EB-5BEE44D4FCF3}" type="presParOf" srcId="{C7DDB3E6-728F-4839-A044-2E978F8A1110}" destId="{9D8A38C3-3EC8-4507-8886-12374C12C54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2DB23-B196-47A4-9B0F-544F149990A7}">
      <dsp:nvSpPr>
        <dsp:cNvPr id="0" name=""/>
        <dsp:cNvSpPr/>
      </dsp:nvSpPr>
      <dsp:spPr>
        <a:xfrm>
          <a:off x="0" y="526526"/>
          <a:ext cx="1373187" cy="137318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Growing</a:t>
          </a:r>
          <a:endParaRPr lang="en-US" sz="2000" b="1" kern="1200" dirty="0">
            <a:solidFill>
              <a:schemeClr val="tx1"/>
            </a:solidFill>
          </a:endParaRPr>
        </a:p>
      </dsp:txBody>
      <dsp:txXfrm>
        <a:off x="201099" y="727625"/>
        <a:ext cx="970989" cy="970989"/>
      </dsp:txXfrm>
    </dsp:sp>
    <dsp:sp modelId="{D8607506-AEAF-4ED5-900B-4765B69BF941}">
      <dsp:nvSpPr>
        <dsp:cNvPr id="0" name=""/>
        <dsp:cNvSpPr/>
      </dsp:nvSpPr>
      <dsp:spPr>
        <a:xfrm rot="10800000">
          <a:off x="446285" y="2052341"/>
          <a:ext cx="480615" cy="323570"/>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23922A-22B4-4EF7-8FB7-A527B1E25EF0}">
      <dsp:nvSpPr>
        <dsp:cNvPr id="0" name=""/>
        <dsp:cNvSpPr/>
      </dsp:nvSpPr>
      <dsp:spPr>
        <a:xfrm>
          <a:off x="111338" y="2510224"/>
          <a:ext cx="1150509" cy="1113396"/>
        </a:xfrm>
        <a:prstGeom prst="ellipse">
          <a:avLst/>
        </a:prstGeom>
        <a:solidFill>
          <a:schemeClr val="accent2">
            <a:hueOff val="585190"/>
            <a:satOff val="-730"/>
            <a:lumOff val="1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Harvesting</a:t>
          </a:r>
          <a:endParaRPr lang="en-US" sz="800" b="1" kern="1200" dirty="0">
            <a:solidFill>
              <a:schemeClr val="tx1"/>
            </a:solidFill>
          </a:endParaRPr>
        </a:p>
      </dsp:txBody>
      <dsp:txXfrm>
        <a:off x="279826" y="2673277"/>
        <a:ext cx="813533" cy="787290"/>
      </dsp:txXfrm>
    </dsp:sp>
    <dsp:sp modelId="{FEDE186B-5BD2-4966-834E-E54A28D21844}">
      <dsp:nvSpPr>
        <dsp:cNvPr id="0" name=""/>
        <dsp:cNvSpPr/>
      </dsp:nvSpPr>
      <dsp:spPr>
        <a:xfrm rot="10800000">
          <a:off x="446285" y="3890566"/>
          <a:ext cx="480615" cy="323570"/>
        </a:xfrm>
        <a:prstGeom prst="triangle">
          <a:avLst/>
        </a:prstGeom>
        <a:solidFill>
          <a:schemeClr val="accent2">
            <a:hueOff val="668788"/>
            <a:satOff val="-834"/>
            <a:lumOff val="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9F396A-CB19-4F87-AD9D-D964DE92E6C5}">
      <dsp:nvSpPr>
        <dsp:cNvPr id="0" name=""/>
        <dsp:cNvSpPr/>
      </dsp:nvSpPr>
      <dsp:spPr>
        <a:xfrm>
          <a:off x="228635" y="4462768"/>
          <a:ext cx="915916" cy="915916"/>
        </a:xfrm>
        <a:prstGeom prst="ellipse">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Processing </a:t>
          </a:r>
          <a:endParaRPr lang="en-US" sz="1100" b="1" kern="1200" dirty="0">
            <a:solidFill>
              <a:schemeClr val="tx1"/>
            </a:solidFill>
          </a:endParaRPr>
        </a:p>
      </dsp:txBody>
      <dsp:txXfrm>
        <a:off x="362768" y="4596901"/>
        <a:ext cx="647650" cy="647650"/>
      </dsp:txXfrm>
    </dsp:sp>
    <dsp:sp modelId="{69ADFF6F-B666-407A-B432-939370E45B8E}">
      <dsp:nvSpPr>
        <dsp:cNvPr id="0" name=""/>
        <dsp:cNvSpPr/>
      </dsp:nvSpPr>
      <dsp:spPr>
        <a:xfrm rot="5400000">
          <a:off x="1445267" y="4758940"/>
          <a:ext cx="480615" cy="323570"/>
        </a:xfrm>
        <a:prstGeom prst="triangle">
          <a:avLst/>
        </a:prstGeom>
        <a:solidFill>
          <a:schemeClr val="accent2">
            <a:hueOff val="1337577"/>
            <a:satOff val="-1668"/>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157AC7-216C-410B-826B-4399A2BDD7C6}">
      <dsp:nvSpPr>
        <dsp:cNvPr id="0" name=""/>
        <dsp:cNvSpPr/>
      </dsp:nvSpPr>
      <dsp:spPr>
        <a:xfrm>
          <a:off x="2208283" y="4462768"/>
          <a:ext cx="915916" cy="915916"/>
        </a:xfrm>
        <a:prstGeom prst="ellipse">
          <a:avLst/>
        </a:prstGeom>
        <a:solidFill>
          <a:schemeClr val="accent2">
            <a:hueOff val="1755570"/>
            <a:satOff val="-2190"/>
            <a:lumOff val="5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Packaging</a:t>
          </a:r>
          <a:endParaRPr lang="en-US" sz="1100" b="1" kern="1200" dirty="0">
            <a:solidFill>
              <a:schemeClr val="tx1"/>
            </a:solidFill>
          </a:endParaRPr>
        </a:p>
      </dsp:txBody>
      <dsp:txXfrm>
        <a:off x="2342416" y="4596901"/>
        <a:ext cx="647650" cy="647650"/>
      </dsp:txXfrm>
    </dsp:sp>
    <dsp:sp modelId="{6D51AB96-DAF8-4728-A230-3F79CB991DCE}">
      <dsp:nvSpPr>
        <dsp:cNvPr id="0" name=""/>
        <dsp:cNvSpPr/>
      </dsp:nvSpPr>
      <dsp:spPr>
        <a:xfrm rot="30691">
          <a:off x="2433518" y="3909359"/>
          <a:ext cx="480615" cy="323570"/>
        </a:xfrm>
        <a:prstGeom prst="triangle">
          <a:avLst/>
        </a:prstGeom>
        <a:solidFill>
          <a:schemeClr val="accent2">
            <a:hueOff val="2006365"/>
            <a:satOff val="-2502"/>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E69-E5B1-4D20-A440-810ADE86F541}">
      <dsp:nvSpPr>
        <dsp:cNvPr id="0" name=""/>
        <dsp:cNvSpPr/>
      </dsp:nvSpPr>
      <dsp:spPr>
        <a:xfrm>
          <a:off x="2088980" y="2435998"/>
          <a:ext cx="1187622" cy="1261848"/>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solidFill>
            </a:rPr>
            <a:t>Transportation</a:t>
          </a:r>
          <a:endParaRPr lang="en-US" sz="600" b="1" kern="1200" dirty="0">
            <a:solidFill>
              <a:schemeClr val="tx1"/>
            </a:solidFill>
          </a:endParaRPr>
        </a:p>
      </dsp:txBody>
      <dsp:txXfrm>
        <a:off x="2262903" y="2620791"/>
        <a:ext cx="839776" cy="892262"/>
      </dsp:txXfrm>
    </dsp:sp>
    <dsp:sp modelId="{607DE386-2E7C-4A4B-A3DC-76513E0ECD64}">
      <dsp:nvSpPr>
        <dsp:cNvPr id="0" name=""/>
        <dsp:cNvSpPr/>
      </dsp:nvSpPr>
      <dsp:spPr>
        <a:xfrm rot="21541441">
          <a:off x="2425921" y="1932909"/>
          <a:ext cx="480615" cy="323570"/>
        </a:xfrm>
        <a:prstGeom prst="triangle">
          <a:avLst/>
        </a:prstGeom>
        <a:solidFill>
          <a:schemeClr val="accent2">
            <a:hueOff val="2675154"/>
            <a:satOff val="-3337"/>
            <a:lumOff val="78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591057-F152-4369-9EAC-BA5AA8CC105F}">
      <dsp:nvSpPr>
        <dsp:cNvPr id="0" name=""/>
        <dsp:cNvSpPr/>
      </dsp:nvSpPr>
      <dsp:spPr>
        <a:xfrm>
          <a:off x="2057400" y="654566"/>
          <a:ext cx="1187622" cy="1117106"/>
        </a:xfrm>
        <a:prstGeom prst="ellipse">
          <a:avLst/>
        </a:prstGeom>
        <a:solidFill>
          <a:schemeClr val="accent2">
            <a:hueOff val="2925949"/>
            <a:satOff val="-3649"/>
            <a:lumOff val="8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Marketing</a:t>
          </a:r>
          <a:endParaRPr lang="en-US" sz="700" b="1" kern="1200" dirty="0">
            <a:solidFill>
              <a:schemeClr val="tx1"/>
            </a:solidFill>
          </a:endParaRPr>
        </a:p>
      </dsp:txBody>
      <dsp:txXfrm>
        <a:off x="2231323" y="818162"/>
        <a:ext cx="839776" cy="789914"/>
      </dsp:txXfrm>
    </dsp:sp>
    <dsp:sp modelId="{49B92A1D-17E5-4B01-8775-4311A736D37C}">
      <dsp:nvSpPr>
        <dsp:cNvPr id="0" name=""/>
        <dsp:cNvSpPr/>
      </dsp:nvSpPr>
      <dsp:spPr>
        <a:xfrm rot="5400000">
          <a:off x="3448761" y="1051334"/>
          <a:ext cx="480615" cy="323570"/>
        </a:xfrm>
        <a:prstGeom prst="triangle">
          <a:avLst/>
        </a:prstGeom>
        <a:solidFill>
          <a:schemeClr val="accent2">
            <a:hueOff val="3343942"/>
            <a:satOff val="-4171"/>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4609F8-722A-47DD-AEBB-1E795D52947E}">
      <dsp:nvSpPr>
        <dsp:cNvPr id="0" name=""/>
        <dsp:cNvSpPr/>
      </dsp:nvSpPr>
      <dsp:spPr>
        <a:xfrm>
          <a:off x="4114799" y="654566"/>
          <a:ext cx="1224735" cy="1117106"/>
        </a:xfrm>
        <a:prstGeom prst="ellipse">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Consumption</a:t>
          </a:r>
          <a:endParaRPr lang="en-US" sz="1000" b="1" kern="1200" dirty="0">
            <a:solidFill>
              <a:schemeClr val="tx1"/>
            </a:solidFill>
          </a:endParaRPr>
        </a:p>
      </dsp:txBody>
      <dsp:txXfrm>
        <a:off x="4294157" y="818162"/>
        <a:ext cx="866019" cy="789914"/>
      </dsp:txXfrm>
    </dsp:sp>
    <dsp:sp modelId="{CA6297FA-ADE7-40D5-B5E9-40A7A4DED0EC}">
      <dsp:nvSpPr>
        <dsp:cNvPr id="0" name=""/>
        <dsp:cNvSpPr/>
      </dsp:nvSpPr>
      <dsp:spPr>
        <a:xfrm rot="10803720">
          <a:off x="4485792" y="2037691"/>
          <a:ext cx="480615" cy="323570"/>
        </a:xfrm>
        <a:prstGeom prst="triangle">
          <a:avLst/>
        </a:prstGeom>
        <a:solidFill>
          <a:schemeClr val="accent2">
            <a:hueOff val="4012731"/>
            <a:satOff val="-5005"/>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739CCA-F297-4543-9BC4-9822B794CD8C}">
      <dsp:nvSpPr>
        <dsp:cNvPr id="0" name=""/>
        <dsp:cNvSpPr/>
      </dsp:nvSpPr>
      <dsp:spPr>
        <a:xfrm>
          <a:off x="4267203" y="2608964"/>
          <a:ext cx="915916" cy="915916"/>
        </a:xfrm>
        <a:prstGeom prst="ellipse">
          <a:avLst/>
        </a:prstGeom>
        <a:solidFill>
          <a:schemeClr val="accent2">
            <a:hueOff val="4096329"/>
            <a:satOff val="-5109"/>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Disposal</a:t>
          </a:r>
          <a:endParaRPr lang="en-US" sz="800" b="1" kern="1200" dirty="0">
            <a:solidFill>
              <a:schemeClr val="tx1"/>
            </a:solidFill>
          </a:endParaRPr>
        </a:p>
      </dsp:txBody>
      <dsp:txXfrm>
        <a:off x="4401336" y="2743097"/>
        <a:ext cx="647650" cy="647650"/>
      </dsp:txXfrm>
    </dsp:sp>
    <dsp:sp modelId="{4DC7FCF2-F229-4ECD-B022-FA399E1DD92F}">
      <dsp:nvSpPr>
        <dsp:cNvPr id="0" name=""/>
        <dsp:cNvSpPr/>
      </dsp:nvSpPr>
      <dsp:spPr>
        <a:xfrm rot="16341167">
          <a:off x="4451087" y="3726967"/>
          <a:ext cx="480615" cy="323570"/>
        </a:xfrm>
        <a:prstGeom prst="mathEqual">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33691B-C0C5-4954-8177-CD5513C935D4}">
      <dsp:nvSpPr>
        <dsp:cNvPr id="0" name=""/>
        <dsp:cNvSpPr/>
      </dsp:nvSpPr>
      <dsp:spPr>
        <a:xfrm>
          <a:off x="3962401" y="4234132"/>
          <a:ext cx="1373187" cy="1373187"/>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Food System</a:t>
          </a:r>
          <a:endParaRPr lang="en-US" sz="2000" b="1" kern="1200" dirty="0"/>
        </a:p>
      </dsp:txBody>
      <dsp:txXfrm>
        <a:off x="4163500" y="4435231"/>
        <a:ext cx="970989" cy="970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FBA7-E88F-401F-9CE2-7A01457DA56F}">
      <dsp:nvSpPr>
        <dsp:cNvPr id="0" name=""/>
        <dsp:cNvSpPr/>
      </dsp:nvSpPr>
      <dsp:spPr>
        <a:xfrm>
          <a:off x="1504290" y="2832665"/>
          <a:ext cx="1051584" cy="93891"/>
        </a:xfrm>
        <a:custGeom>
          <a:avLst/>
          <a:gdLst/>
          <a:ahLst/>
          <a:cxnLst/>
          <a:rect l="0" t="0" r="0" b="0"/>
          <a:pathLst>
            <a:path>
              <a:moveTo>
                <a:pt x="0" y="93891"/>
              </a:moveTo>
              <a:lnTo>
                <a:pt x="1051584" y="93891"/>
              </a:lnTo>
              <a:lnTo>
                <a:pt x="1051584"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09512-5297-4F98-BF0A-24EDD7C1C39D}">
      <dsp:nvSpPr>
        <dsp:cNvPr id="0" name=""/>
        <dsp:cNvSpPr/>
      </dsp:nvSpPr>
      <dsp:spPr>
        <a:xfrm>
          <a:off x="1504290" y="2926556"/>
          <a:ext cx="2103168" cy="968959"/>
        </a:xfrm>
        <a:custGeom>
          <a:avLst/>
          <a:gdLst/>
          <a:ahLst/>
          <a:cxnLst/>
          <a:rect l="0" t="0" r="0" b="0"/>
          <a:pathLst>
            <a:path>
              <a:moveTo>
                <a:pt x="0" y="0"/>
              </a:moveTo>
              <a:lnTo>
                <a:pt x="1952941" y="0"/>
              </a:lnTo>
              <a:lnTo>
                <a:pt x="1952941" y="968959"/>
              </a:lnTo>
              <a:lnTo>
                <a:pt x="2103168" y="96895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37BB2D-C90C-4FF5-9C03-2B4C77B791DB}">
      <dsp:nvSpPr>
        <dsp:cNvPr id="0" name=""/>
        <dsp:cNvSpPr/>
      </dsp:nvSpPr>
      <dsp:spPr>
        <a:xfrm>
          <a:off x="1504290" y="2926556"/>
          <a:ext cx="2103168" cy="322986"/>
        </a:xfrm>
        <a:custGeom>
          <a:avLst/>
          <a:gdLst/>
          <a:ahLst/>
          <a:cxnLst/>
          <a:rect l="0" t="0" r="0" b="0"/>
          <a:pathLst>
            <a:path>
              <a:moveTo>
                <a:pt x="0" y="0"/>
              </a:moveTo>
              <a:lnTo>
                <a:pt x="1952941" y="0"/>
              </a:lnTo>
              <a:lnTo>
                <a:pt x="1952941" y="322986"/>
              </a:lnTo>
              <a:lnTo>
                <a:pt x="2103168" y="32298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0EE26A-F272-46BE-AB2F-DF1C50C7113A}">
      <dsp:nvSpPr>
        <dsp:cNvPr id="0" name=""/>
        <dsp:cNvSpPr/>
      </dsp:nvSpPr>
      <dsp:spPr>
        <a:xfrm>
          <a:off x="1504290" y="2603569"/>
          <a:ext cx="2103168" cy="322986"/>
        </a:xfrm>
        <a:custGeom>
          <a:avLst/>
          <a:gdLst/>
          <a:ahLst/>
          <a:cxnLst/>
          <a:rect l="0" t="0" r="0" b="0"/>
          <a:pathLst>
            <a:path>
              <a:moveTo>
                <a:pt x="0" y="322986"/>
              </a:moveTo>
              <a:lnTo>
                <a:pt x="1952941" y="322986"/>
              </a:lnTo>
              <a:lnTo>
                <a:pt x="1952941" y="0"/>
              </a:lnTo>
              <a:lnTo>
                <a:pt x="210316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481EEA-F079-4573-B585-8DFA36966997}">
      <dsp:nvSpPr>
        <dsp:cNvPr id="0" name=""/>
        <dsp:cNvSpPr/>
      </dsp:nvSpPr>
      <dsp:spPr>
        <a:xfrm>
          <a:off x="1504290" y="1957596"/>
          <a:ext cx="2103168" cy="968959"/>
        </a:xfrm>
        <a:custGeom>
          <a:avLst/>
          <a:gdLst/>
          <a:ahLst/>
          <a:cxnLst/>
          <a:rect l="0" t="0" r="0" b="0"/>
          <a:pathLst>
            <a:path>
              <a:moveTo>
                <a:pt x="0" y="968959"/>
              </a:moveTo>
              <a:lnTo>
                <a:pt x="1952941" y="968959"/>
              </a:lnTo>
              <a:lnTo>
                <a:pt x="1952941" y="0"/>
              </a:lnTo>
              <a:lnTo>
                <a:pt x="210316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053B68-67ED-43BC-A076-5002A280B879}">
      <dsp:nvSpPr>
        <dsp:cNvPr id="0" name=""/>
        <dsp:cNvSpPr/>
      </dsp:nvSpPr>
      <dsp:spPr>
        <a:xfrm>
          <a:off x="2027" y="2697461"/>
          <a:ext cx="1502262" cy="45819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Food Systems</a:t>
          </a:r>
          <a:endParaRPr lang="en-US" sz="2000" kern="1200" dirty="0"/>
        </a:p>
      </dsp:txBody>
      <dsp:txXfrm>
        <a:off x="2027" y="2697461"/>
        <a:ext cx="1502262" cy="458190"/>
      </dsp:txXfrm>
    </dsp:sp>
    <dsp:sp modelId="{3C318287-27E1-4A27-B73B-1301F29ABE1D}">
      <dsp:nvSpPr>
        <dsp:cNvPr id="0" name=""/>
        <dsp:cNvSpPr/>
      </dsp:nvSpPr>
      <dsp:spPr>
        <a:xfrm>
          <a:off x="3607459" y="1728501"/>
          <a:ext cx="1502262" cy="458190"/>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Social</a:t>
          </a:r>
          <a:endParaRPr lang="en-US" sz="2000" kern="1200" dirty="0"/>
        </a:p>
      </dsp:txBody>
      <dsp:txXfrm>
        <a:off x="3607459" y="1728501"/>
        <a:ext cx="1502262" cy="458190"/>
      </dsp:txXfrm>
    </dsp:sp>
    <dsp:sp modelId="{A067536F-15F5-48A1-ABB3-ADAF96D6F3DA}">
      <dsp:nvSpPr>
        <dsp:cNvPr id="0" name=""/>
        <dsp:cNvSpPr/>
      </dsp:nvSpPr>
      <dsp:spPr>
        <a:xfrm>
          <a:off x="3607459" y="2374474"/>
          <a:ext cx="1502262" cy="458190"/>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Political</a:t>
          </a:r>
          <a:endParaRPr lang="en-US" sz="2000" kern="1200" dirty="0"/>
        </a:p>
      </dsp:txBody>
      <dsp:txXfrm>
        <a:off x="3607459" y="2374474"/>
        <a:ext cx="1502262" cy="458190"/>
      </dsp:txXfrm>
    </dsp:sp>
    <dsp:sp modelId="{A671C81C-E398-4336-BE89-FD894E804FEB}">
      <dsp:nvSpPr>
        <dsp:cNvPr id="0" name=""/>
        <dsp:cNvSpPr/>
      </dsp:nvSpPr>
      <dsp:spPr>
        <a:xfrm>
          <a:off x="3607459" y="3020447"/>
          <a:ext cx="1502262" cy="458190"/>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Economic</a:t>
          </a:r>
          <a:endParaRPr lang="en-US" sz="2000" kern="1200" dirty="0"/>
        </a:p>
      </dsp:txBody>
      <dsp:txXfrm>
        <a:off x="3607459" y="3020447"/>
        <a:ext cx="1502262" cy="458190"/>
      </dsp:txXfrm>
    </dsp:sp>
    <dsp:sp modelId="{B129DB78-E149-4793-A8FF-6257457EBE6F}">
      <dsp:nvSpPr>
        <dsp:cNvPr id="0" name=""/>
        <dsp:cNvSpPr/>
      </dsp:nvSpPr>
      <dsp:spPr>
        <a:xfrm>
          <a:off x="3607459" y="3666421"/>
          <a:ext cx="1502262" cy="458190"/>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Environment</a:t>
          </a:r>
          <a:endParaRPr lang="en-US" sz="2000" kern="1200" dirty="0"/>
        </a:p>
      </dsp:txBody>
      <dsp:txXfrm>
        <a:off x="3607459" y="3666421"/>
        <a:ext cx="1502262" cy="458190"/>
      </dsp:txXfrm>
    </dsp:sp>
    <dsp:sp modelId="{F2033D28-BC21-4ABA-A6D2-F997B5D0F8E8}">
      <dsp:nvSpPr>
        <dsp:cNvPr id="0" name=""/>
        <dsp:cNvSpPr/>
      </dsp:nvSpPr>
      <dsp:spPr>
        <a:xfrm>
          <a:off x="1804743" y="2374474"/>
          <a:ext cx="1502262" cy="458190"/>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Influenced by</a:t>
          </a:r>
          <a:endParaRPr lang="en-US" sz="2000" kern="1200" dirty="0"/>
        </a:p>
      </dsp:txBody>
      <dsp:txXfrm>
        <a:off x="1804743" y="2374474"/>
        <a:ext cx="1502262" cy="458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1D7F6-C939-47D7-A258-C3CCD36C24DA}">
      <dsp:nvSpPr>
        <dsp:cNvPr id="0" name=""/>
        <dsp:cNvSpPr/>
      </dsp:nvSpPr>
      <dsp:spPr>
        <a:xfrm rot="2088402">
          <a:off x="3304900" y="3354872"/>
          <a:ext cx="879863" cy="50097"/>
        </a:xfrm>
        <a:custGeom>
          <a:avLst/>
          <a:gdLst/>
          <a:ahLst/>
          <a:cxnLst/>
          <a:rect l="0" t="0" r="0" b="0"/>
          <a:pathLst>
            <a:path>
              <a:moveTo>
                <a:pt x="0" y="25048"/>
              </a:moveTo>
              <a:lnTo>
                <a:pt x="879863" y="2504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9F6D8FF0-C05E-413C-B1BF-395835C763E0}">
      <dsp:nvSpPr>
        <dsp:cNvPr id="0" name=""/>
        <dsp:cNvSpPr/>
      </dsp:nvSpPr>
      <dsp:spPr>
        <a:xfrm rot="21541860">
          <a:off x="3383537" y="2492322"/>
          <a:ext cx="1046581" cy="50097"/>
        </a:xfrm>
        <a:custGeom>
          <a:avLst/>
          <a:gdLst/>
          <a:ahLst/>
          <a:cxnLst/>
          <a:rect l="0" t="0" r="0" b="0"/>
          <a:pathLst>
            <a:path>
              <a:moveTo>
                <a:pt x="0" y="25048"/>
              </a:moveTo>
              <a:lnTo>
                <a:pt x="1046581" y="25048"/>
              </a:lnTo>
            </a:path>
          </a:pathLst>
        </a:custGeom>
        <a:noFill/>
        <a:ln w="571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57257C6C-7320-40DF-BCA8-D86E3B9E129D}">
      <dsp:nvSpPr>
        <dsp:cNvPr id="0" name=""/>
        <dsp:cNvSpPr/>
      </dsp:nvSpPr>
      <dsp:spPr>
        <a:xfrm rot="19839284">
          <a:off x="3288433" y="1676231"/>
          <a:ext cx="1483494" cy="50097"/>
        </a:xfrm>
        <a:custGeom>
          <a:avLst/>
          <a:gdLst/>
          <a:ahLst/>
          <a:cxnLst/>
          <a:rect l="0" t="0" r="0" b="0"/>
          <a:pathLst>
            <a:path>
              <a:moveTo>
                <a:pt x="0" y="25048"/>
              </a:moveTo>
              <a:lnTo>
                <a:pt x="1483494" y="25048"/>
              </a:lnTo>
            </a:path>
          </a:pathLst>
        </a:custGeom>
        <a:noFill/>
        <a:ln w="571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0C50AA7C-9F90-4B3A-A7AE-D0E32E4594CD}">
      <dsp:nvSpPr>
        <dsp:cNvPr id="0" name=""/>
        <dsp:cNvSpPr/>
      </dsp:nvSpPr>
      <dsp:spPr>
        <a:xfrm>
          <a:off x="152411" y="565225"/>
          <a:ext cx="3854317" cy="3752653"/>
        </a:xfrm>
        <a:prstGeom prst="ellipse">
          <a:avLst/>
        </a:prstGeom>
        <a:blipFill>
          <a:blip xmlns:r="http://schemas.openxmlformats.org/officeDocument/2006/relationships" r:embed="rId1">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CD99C-AD98-402E-A6E0-77DB3CEC6666}">
      <dsp:nvSpPr>
        <dsp:cNvPr id="0" name=""/>
        <dsp:cNvSpPr/>
      </dsp:nvSpPr>
      <dsp:spPr>
        <a:xfrm>
          <a:off x="4576719" y="88745"/>
          <a:ext cx="1638701" cy="168922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Global Conventional</a:t>
          </a:r>
          <a:endParaRPr lang="en-US" sz="1600" kern="1200" dirty="0"/>
        </a:p>
      </dsp:txBody>
      <dsp:txXfrm>
        <a:off x="4816701" y="336126"/>
        <a:ext cx="1158737" cy="1194464"/>
      </dsp:txXfrm>
    </dsp:sp>
    <dsp:sp modelId="{6A9942E6-B209-44BD-988C-9D8E8F0C6151}">
      <dsp:nvSpPr>
        <dsp:cNvPr id="0" name=""/>
        <dsp:cNvSpPr/>
      </dsp:nvSpPr>
      <dsp:spPr>
        <a:xfrm>
          <a:off x="6125391" y="88745"/>
          <a:ext cx="2458052" cy="168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800100">
            <a:lnSpc>
              <a:spcPct val="90000"/>
            </a:lnSpc>
            <a:spcBef>
              <a:spcPct val="0"/>
            </a:spcBef>
            <a:spcAft>
              <a:spcPct val="15000"/>
            </a:spcAft>
            <a:buChar char="••"/>
          </a:pPr>
          <a:r>
            <a:rPr lang="en-US" sz="1800" kern="1200" dirty="0" smtClean="0"/>
            <a:t>Globalization of our food system is affecting health negatively at a global scale</a:t>
          </a:r>
          <a:endParaRPr lang="en-US" sz="1800" kern="1200" dirty="0"/>
        </a:p>
        <a:p>
          <a:pPr marL="114300" lvl="1" indent="-114300" algn="l" defTabSz="622300">
            <a:lnSpc>
              <a:spcPct val="90000"/>
            </a:lnSpc>
            <a:spcBef>
              <a:spcPct val="0"/>
            </a:spcBef>
            <a:spcAft>
              <a:spcPct val="15000"/>
            </a:spcAft>
            <a:buChar char="••"/>
          </a:pPr>
          <a:endParaRPr lang="en-US" sz="1400" kern="1200" dirty="0"/>
        </a:p>
      </dsp:txBody>
      <dsp:txXfrm>
        <a:off x="6125391" y="88745"/>
        <a:ext cx="2458052" cy="1689226"/>
      </dsp:txXfrm>
    </dsp:sp>
    <dsp:sp modelId="{3956C570-3449-4903-88DC-BDD38C6FE24F}">
      <dsp:nvSpPr>
        <dsp:cNvPr id="0" name=""/>
        <dsp:cNvSpPr/>
      </dsp:nvSpPr>
      <dsp:spPr>
        <a:xfrm>
          <a:off x="4429885" y="1833033"/>
          <a:ext cx="1573698" cy="132436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Regional</a:t>
          </a:r>
          <a:endParaRPr lang="en-US" sz="1800" kern="1200" dirty="0"/>
        </a:p>
      </dsp:txBody>
      <dsp:txXfrm>
        <a:off x="4660348" y="2026982"/>
        <a:ext cx="1112772" cy="936467"/>
      </dsp:txXfrm>
    </dsp:sp>
    <dsp:sp modelId="{D4AFDB1F-FE84-430C-8013-D2ACD5AB3D1E}">
      <dsp:nvSpPr>
        <dsp:cNvPr id="0" name=""/>
        <dsp:cNvSpPr/>
      </dsp:nvSpPr>
      <dsp:spPr>
        <a:xfrm>
          <a:off x="5994808" y="1833033"/>
          <a:ext cx="2360548" cy="1324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Most of the food we buy at our local supermarket has traveled very far to get there</a:t>
          </a:r>
          <a:endParaRPr lang="en-US" sz="1050" kern="1200" dirty="0"/>
        </a:p>
      </dsp:txBody>
      <dsp:txXfrm>
        <a:off x="5994808" y="1833033"/>
        <a:ext cx="2360548" cy="1324365"/>
      </dsp:txXfrm>
    </dsp:sp>
    <dsp:sp modelId="{E0689EDD-16E1-4E85-AB62-AD0043F57EBC}">
      <dsp:nvSpPr>
        <dsp:cNvPr id="0" name=""/>
        <dsp:cNvSpPr/>
      </dsp:nvSpPr>
      <dsp:spPr>
        <a:xfrm>
          <a:off x="3962403" y="3292353"/>
          <a:ext cx="1593587" cy="158549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Local Alternative</a:t>
          </a:r>
          <a:endParaRPr lang="en-US" sz="1600" kern="1200" dirty="0"/>
        </a:p>
      </dsp:txBody>
      <dsp:txXfrm>
        <a:off x="4195778" y="3524543"/>
        <a:ext cx="1126837" cy="1121112"/>
      </dsp:txXfrm>
    </dsp:sp>
    <dsp:sp modelId="{9D8A38C3-3EC8-4507-8886-12374C12C54C}">
      <dsp:nvSpPr>
        <dsp:cNvPr id="0" name=""/>
        <dsp:cNvSpPr/>
      </dsp:nvSpPr>
      <dsp:spPr>
        <a:xfrm>
          <a:off x="5522354" y="3292353"/>
          <a:ext cx="2390380" cy="1585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Is a better option for our health, local economy, the environment, and communities</a:t>
          </a:r>
          <a:endParaRPr lang="en-US" sz="1800" kern="1200" dirty="0"/>
        </a:p>
      </dsp:txBody>
      <dsp:txXfrm>
        <a:off x="5522354" y="3292353"/>
        <a:ext cx="2390380" cy="158549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543102-6AAC-44EF-BCB2-7050E764D55C}" type="datetimeFigureOut">
              <a:rPr lang="en-US" smtClean="0"/>
              <a:pPr/>
              <a:t>9/19/2014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94302A-2BC9-4E90-B273-9CC7D5239241}" type="slidenum">
              <a:rPr lang="en-US" smtClean="0"/>
              <a:pPr/>
              <a:t>‹#›</a:t>
            </a:fld>
            <a:endParaRPr lang="en-US"/>
          </a:p>
        </p:txBody>
      </p:sp>
    </p:spTree>
    <p:extLst>
      <p:ext uri="{BB962C8B-B14F-4D97-AF65-F5344CB8AC3E}">
        <p14:creationId xmlns:p14="http://schemas.microsoft.com/office/powerpoint/2010/main" val="2219878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cs typeface="Arial" charset="0"/>
              </a:defRPr>
            </a:lvl1pPr>
          </a:lstStyle>
          <a:p>
            <a:pPr>
              <a:defRPr/>
            </a:pPr>
            <a:fld id="{A4A8FB9F-31FC-4DE2-BC43-427A8BE83B0E}" type="datetime1">
              <a:rPr lang="en-US"/>
              <a:pPr>
                <a:defRPr/>
              </a:pPr>
              <a:t>9/19/2014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cs typeface="Arial" charset="0"/>
              </a:defRPr>
            </a:lvl1pPr>
          </a:lstStyle>
          <a:p>
            <a:pPr>
              <a:defRPr/>
            </a:pPr>
            <a:fld id="{8AEC5525-781B-464D-9D5B-09B5D9152C1E}" type="slidenum">
              <a:rPr lang="en-US"/>
              <a:pPr>
                <a:defRPr/>
              </a:pPr>
              <a:t>‹#›</a:t>
            </a:fld>
            <a:endParaRPr lang="en-US"/>
          </a:p>
        </p:txBody>
      </p:sp>
    </p:spTree>
    <p:extLst>
      <p:ext uri="{BB962C8B-B14F-4D97-AF65-F5344CB8AC3E}">
        <p14:creationId xmlns:p14="http://schemas.microsoft.com/office/powerpoint/2010/main" val="4276074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6393650-5C6B-47C8-940A-19697BD05F9D}" type="slidenum">
              <a:rPr lang="en-US" smtClean="0">
                <a:latin typeface="Calibri" pitchFamily="34" charset="0"/>
              </a:rPr>
              <a:pPr eaLnBrk="1" hangingPunct="1"/>
              <a:t>1</a:t>
            </a:fld>
            <a:endParaRPr 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conventional</a:t>
            </a:r>
            <a:r>
              <a:rPr lang="en-US" baseline="0" dirty="0" smtClean="0"/>
              <a:t> food systems also damage our environment. Industrial-scale farming with one crop saps the soil of nutrients. The use of pesticides and fertilizes to maximize volume means that those chemicals contaminate the ground and water supply. The chemicals also run into streams and rivers and harm wildlife. </a:t>
            </a:r>
          </a:p>
          <a:p>
            <a:endParaRPr lang="en-US" baseline="0" dirty="0" smtClean="0"/>
          </a:p>
          <a:p>
            <a:r>
              <a:rPr lang="en-US" baseline="0" dirty="0" smtClean="0"/>
              <a:t>The Mississippi River is so contaminated from farm and industrial run-off that when the River enters the Gulf of Mexico it’s called the “Dead Zone” because no plants or marine animals can survive. The area is up to 7,000 square miles, which is the same as 6 Yosemite National Parks (1,170 square miles)</a:t>
            </a: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10</a:t>
            </a:fld>
            <a:endParaRPr lang="en-US"/>
          </a:p>
        </p:txBody>
      </p:sp>
    </p:spTree>
    <p:extLst>
      <p:ext uri="{BB962C8B-B14F-4D97-AF65-F5344CB8AC3E}">
        <p14:creationId xmlns:p14="http://schemas.microsoft.com/office/powerpoint/2010/main" val="311570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chemicals</a:t>
            </a:r>
            <a:r>
              <a:rPr lang="en-US" baseline="0" dirty="0" smtClean="0"/>
              <a:t> and pesticides on a farm also harm farm workers. Farm workers work long hours in often very hot conditions, and are exposed to toxic chemicals. Long-term exposure to these chemicals can have serious health consequences.</a:t>
            </a: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11</a:t>
            </a:fld>
            <a:endParaRPr lang="en-US"/>
          </a:p>
        </p:txBody>
      </p:sp>
    </p:spTree>
    <p:extLst>
      <p:ext uri="{BB962C8B-B14F-4D97-AF65-F5344CB8AC3E}">
        <p14:creationId xmlns:p14="http://schemas.microsoft.com/office/powerpoint/2010/main" val="288992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a typeface="ＭＳ Ｐゴシック" pitchFamily="34" charset="-128"/>
              </a:rPr>
              <a:t>Intensive farming techniques called ‘factory farming” restrict</a:t>
            </a:r>
            <a:r>
              <a:rPr lang="en-US" sz="1200" baseline="0" dirty="0" smtClean="0">
                <a:ea typeface="ＭＳ Ｐゴシック" pitchFamily="34" charset="-128"/>
              </a:rPr>
              <a:t> animals grow for food</a:t>
            </a:r>
            <a:r>
              <a:rPr lang="en-US" sz="1200" dirty="0" smtClean="0">
                <a:ea typeface="ＭＳ Ｐゴシック" pitchFamily="34" charset="-128"/>
              </a:rPr>
              <a:t> to tight spaces to maximize production.</a:t>
            </a:r>
          </a:p>
          <a:p>
            <a:r>
              <a:rPr lang="en-US" sz="1200" dirty="0" smtClean="0">
                <a:ea typeface="ＭＳ Ｐゴシック" pitchFamily="34" charset="-128"/>
              </a:rPr>
              <a:t>Factory farms</a:t>
            </a:r>
            <a:r>
              <a:rPr lang="en-US" sz="1200" baseline="0" dirty="0" smtClean="0">
                <a:ea typeface="ＭＳ Ｐゴシック" pitchFamily="34" charset="-128"/>
              </a:rPr>
              <a:t> often have l</a:t>
            </a:r>
            <a:r>
              <a:rPr lang="en-US" sz="1200" dirty="0" smtClean="0">
                <a:ea typeface="ＭＳ Ｐゴシック" pitchFamily="34" charset="-128"/>
              </a:rPr>
              <a:t>ow level of animal welfare standards /conditions, which leads to</a:t>
            </a:r>
            <a:r>
              <a:rPr lang="en-US" sz="1200" baseline="0" dirty="0" smtClean="0">
                <a:ea typeface="ＭＳ Ｐゴシック" pitchFamily="34" charset="-128"/>
              </a:rPr>
              <a:t> </a:t>
            </a:r>
            <a:r>
              <a:rPr lang="en-US" sz="1200" dirty="0" smtClean="0">
                <a:ea typeface="ＭＳ Ｐゴシック" pitchFamily="34" charset="-128"/>
              </a:rPr>
              <a:t>pollution, health issues, </a:t>
            </a:r>
            <a:r>
              <a:rPr lang="en-US" sz="1200" dirty="0" err="1" smtClean="0">
                <a:ea typeface="ＭＳ Ｐゴシック" pitchFamily="34" charset="-128"/>
              </a:rPr>
              <a:t>E.Coli</a:t>
            </a:r>
            <a:r>
              <a:rPr lang="en-US" sz="1200" dirty="0" smtClean="0">
                <a:ea typeface="ＭＳ Ｐゴシック" pitchFamily="34" charset="-128"/>
              </a:rPr>
              <a:t> outbreaks, etc.</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12</a:t>
            </a:fld>
            <a:endParaRPr lang="en-US"/>
          </a:p>
        </p:txBody>
      </p:sp>
    </p:spTree>
    <p:extLst>
      <p:ext uri="{BB962C8B-B14F-4D97-AF65-F5344CB8AC3E}">
        <p14:creationId xmlns:p14="http://schemas.microsoft.com/office/powerpoint/2010/main" val="22627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a typeface="ＭＳ Ｐゴシック" pitchFamily="34" charset="-128"/>
              </a:rPr>
              <a:t>What are the differences between the types of food found in the U.S. versus the home pantries of other countries?</a:t>
            </a:r>
          </a:p>
          <a:p>
            <a:r>
              <a:rPr lang="en-US" dirty="0" smtClean="0"/>
              <a:t>What do you</a:t>
            </a:r>
            <a:r>
              <a:rPr lang="en-US" baseline="0" dirty="0" smtClean="0"/>
              <a:t> think this means about their food system? What do you think you would see in the grocery store?</a:t>
            </a: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13</a:t>
            </a:fld>
            <a:endParaRPr lang="en-US"/>
          </a:p>
        </p:txBody>
      </p:sp>
    </p:spTree>
    <p:extLst>
      <p:ext uri="{BB962C8B-B14F-4D97-AF65-F5344CB8AC3E}">
        <p14:creationId xmlns:p14="http://schemas.microsoft.com/office/powerpoint/2010/main" val="396773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Ask people what</a:t>
            </a:r>
            <a:r>
              <a:rPr lang="en-US" i="1" baseline="0" dirty="0" smtClean="0"/>
              <a:t> they notice in the slides about the farms and what the families eat.</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do you</a:t>
            </a:r>
            <a:r>
              <a:rPr lang="en-US" baseline="0" dirty="0" smtClean="0"/>
              <a:t> think this means about their food system? What do you think you would see in the grocery store?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14</a:t>
            </a:fld>
            <a:endParaRPr lang="en-US"/>
          </a:p>
        </p:txBody>
      </p:sp>
    </p:spTree>
    <p:extLst>
      <p:ext uri="{BB962C8B-B14F-4D97-AF65-F5344CB8AC3E}">
        <p14:creationId xmlns:p14="http://schemas.microsoft.com/office/powerpoint/2010/main" val="196116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Ask people what</a:t>
            </a:r>
            <a:r>
              <a:rPr lang="en-US" i="1" baseline="0" dirty="0" smtClean="0"/>
              <a:t> they notice in the slides about the farms and what the families eat.</a:t>
            </a:r>
            <a:endParaRPr lang="en-US" i="1"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do you</a:t>
            </a:r>
            <a:r>
              <a:rPr lang="en-US" baseline="0" dirty="0" smtClean="0"/>
              <a:t> think this means about their food system? What do you think you would see in the grocery store?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15</a:t>
            </a:fld>
            <a:endParaRPr lang="en-US"/>
          </a:p>
        </p:txBody>
      </p:sp>
    </p:spTree>
    <p:extLst>
      <p:ext uri="{BB962C8B-B14F-4D97-AF65-F5344CB8AC3E}">
        <p14:creationId xmlns:p14="http://schemas.microsoft.com/office/powerpoint/2010/main" val="820096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Ask people what</a:t>
            </a:r>
            <a:r>
              <a:rPr lang="en-US" i="1" baseline="0" dirty="0" smtClean="0"/>
              <a:t> they notice in the slides about the farms and what the families eat.</a:t>
            </a:r>
            <a:endParaRPr lang="en-US" i="1"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do you</a:t>
            </a:r>
            <a:r>
              <a:rPr lang="en-US" baseline="0" dirty="0" smtClean="0"/>
              <a:t> think this means about their food system? What do you think you would see in the grocery store?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16</a:t>
            </a:fld>
            <a:endParaRPr lang="en-US"/>
          </a:p>
        </p:txBody>
      </p:sp>
    </p:spTree>
    <p:extLst>
      <p:ext uri="{BB962C8B-B14F-4D97-AF65-F5344CB8AC3E}">
        <p14:creationId xmlns:p14="http://schemas.microsoft.com/office/powerpoint/2010/main" val="778800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Ask people what</a:t>
            </a:r>
            <a:r>
              <a:rPr lang="en-US" i="1" baseline="0" dirty="0" smtClean="0"/>
              <a:t> they notice in the slides about the farms and what the families eat.</a:t>
            </a:r>
            <a:endParaRPr lang="en-US" i="1"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do you</a:t>
            </a:r>
            <a:r>
              <a:rPr lang="en-US" baseline="0" dirty="0" smtClean="0"/>
              <a:t> think this means about their food system? What do you think you would see in the grocery store?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17</a:t>
            </a:fld>
            <a:endParaRPr lang="en-US"/>
          </a:p>
        </p:txBody>
      </p:sp>
    </p:spTree>
    <p:extLst>
      <p:ext uri="{BB962C8B-B14F-4D97-AF65-F5344CB8AC3E}">
        <p14:creationId xmlns:p14="http://schemas.microsoft.com/office/powerpoint/2010/main" val="3234672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Ask people what</a:t>
            </a:r>
            <a:r>
              <a:rPr lang="en-US" i="1" baseline="0" dirty="0" smtClean="0"/>
              <a:t> they notice in the slides about the farms and what the families eat.</a:t>
            </a:r>
            <a:endParaRPr lang="en-US" i="1" dirty="0" smtClean="0"/>
          </a:p>
          <a:p>
            <a:endParaRPr lang="en-US" dirty="0" smtClean="0"/>
          </a:p>
          <a:p>
            <a:r>
              <a:rPr lang="en-US" i="1" dirty="0" smtClean="0"/>
              <a:t>May</a:t>
            </a:r>
            <a:r>
              <a:rPr lang="en-US" i="1" baseline="0" dirty="0" smtClean="0"/>
              <a:t> point out balance between fruits and vegetables, and soda in the back.</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do you</a:t>
            </a:r>
            <a:r>
              <a:rPr lang="en-US" baseline="0" dirty="0" smtClean="0"/>
              <a:t> think this means about their food system? What do you think you would see in the grocery store?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18</a:t>
            </a:fld>
            <a:endParaRPr lang="en-US"/>
          </a:p>
        </p:txBody>
      </p:sp>
    </p:spTree>
    <p:extLst>
      <p:ext uri="{BB962C8B-B14F-4D97-AF65-F5344CB8AC3E}">
        <p14:creationId xmlns:p14="http://schemas.microsoft.com/office/powerpoint/2010/main" val="3963218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Ask people what</a:t>
            </a:r>
            <a:r>
              <a:rPr lang="en-US" i="1" baseline="0" dirty="0" smtClean="0"/>
              <a:t> they notice in the slides about the farms and what the families eat.</a:t>
            </a:r>
            <a:endParaRPr lang="en-US" i="1"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do you</a:t>
            </a:r>
            <a:r>
              <a:rPr lang="en-US" baseline="0" dirty="0" smtClean="0"/>
              <a:t> think this means about their food system? What do you think you would see in the grocery store?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19</a:t>
            </a:fld>
            <a:endParaRPr lang="en-US"/>
          </a:p>
        </p:txBody>
      </p:sp>
    </p:spTree>
    <p:extLst>
      <p:ext uri="{BB962C8B-B14F-4D97-AF65-F5344CB8AC3E}">
        <p14:creationId xmlns:p14="http://schemas.microsoft.com/office/powerpoint/2010/main" val="409734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EC5525-781B-464D-9D5B-09B5D9152C1E}" type="slidenum">
              <a:rPr lang="en-US"/>
              <a:pPr>
                <a:defRPr/>
              </a:pPr>
              <a:t>2</a:t>
            </a:fld>
            <a:endParaRPr lang="en-US"/>
          </a:p>
        </p:txBody>
      </p:sp>
    </p:spTree>
    <p:extLst>
      <p:ext uri="{BB962C8B-B14F-4D97-AF65-F5344CB8AC3E}">
        <p14:creationId xmlns:p14="http://schemas.microsoft.com/office/powerpoint/2010/main" val="1229030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cs typeface="Calibri"/>
              </a:rPr>
              <a:t>Buying local foods is a better option for our health, local economy, the environment, and our communites. </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3399B35-0DFF-4FE6-8EB6-E987A1350A80}" type="slidenum">
              <a:rPr lang="en-US" smtClean="0">
                <a:latin typeface="Calibri" pitchFamily="34" charset="0"/>
              </a:rPr>
              <a:pPr eaLnBrk="1" hangingPunct="1"/>
              <a:t>20</a:t>
            </a:fld>
            <a:endParaRPr lang="en-US"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Often</a:t>
            </a:r>
            <a:r>
              <a:rPr lang="en-US" baseline="0" dirty="0" smtClean="0">
                <a:ea typeface="ＭＳ Ｐゴシック" pitchFamily="34" charset="-128"/>
              </a:rPr>
              <a:t> times food policy influences the food that we eat. Corn crops are heavily subsidized in our country, which means that food producers like to use corn and corn oil to make their products because they can make a large profit. </a:t>
            </a:r>
          </a:p>
          <a:p>
            <a:endParaRPr lang="en-US" baseline="0" dirty="0" smtClean="0">
              <a:ea typeface="ＭＳ Ｐゴシック" pitchFamily="34" charset="-128"/>
            </a:endParaRPr>
          </a:p>
          <a:p>
            <a:r>
              <a:rPr lang="en-US" baseline="0" dirty="0" smtClean="0">
                <a:ea typeface="ＭＳ Ｐゴシック" pitchFamily="34" charset="-128"/>
              </a:rPr>
              <a:t>While fast food and processed food are very inexpensive to purchase, their true cost is much higher. The impact on our health, damage to the environment, harms to farm workers and other costs to our society and planet are not included in the price of the food.</a:t>
            </a:r>
            <a:endParaRPr lang="en-US" dirty="0" smtClean="0">
              <a:ea typeface="ＭＳ Ｐゴシック"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8BD41B1-0B1C-4720-A07A-805054F0B5EC}" type="slidenum">
              <a:rPr lang="en-US" smtClean="0">
                <a:latin typeface="Calibri" pitchFamily="34" charset="0"/>
              </a:rPr>
              <a:pPr eaLnBrk="1" hangingPunct="1"/>
              <a:t>21</a:t>
            </a:fld>
            <a:endParaRPr lang="en-US"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How</a:t>
            </a:r>
            <a:r>
              <a:rPr lang="en-US" baseline="0" dirty="0" smtClean="0">
                <a:ea typeface="ＭＳ Ｐゴシック" pitchFamily="34" charset="-128"/>
              </a:rPr>
              <a:t> do you feel after you eat fast food, desserts, or processed foods?</a:t>
            </a:r>
          </a:p>
          <a:p>
            <a:endParaRPr lang="en-US" baseline="0" dirty="0" smtClean="0">
              <a:ea typeface="ＭＳ Ｐゴシック" pitchFamily="34" charset="-128"/>
            </a:endParaRPr>
          </a:p>
          <a:p>
            <a:r>
              <a:rPr lang="en-US" baseline="0" dirty="0" smtClean="0">
                <a:ea typeface="ＭＳ Ｐゴシック" pitchFamily="34" charset="-128"/>
              </a:rPr>
              <a:t>What are the other health consequences of a poor diet?</a:t>
            </a:r>
          </a:p>
          <a:p>
            <a:endParaRPr lang="en-US" baseline="0" dirty="0" smtClean="0">
              <a:ea typeface="ＭＳ Ｐゴシック" pitchFamily="34" charset="-128"/>
            </a:endParaRPr>
          </a:p>
          <a:p>
            <a:r>
              <a:rPr lang="en-US" i="1" u="sng" baseline="0" dirty="0" smtClean="0">
                <a:ea typeface="ＭＳ Ｐゴシック" pitchFamily="34" charset="-128"/>
              </a:rPr>
              <a:t>For immigrant and refugee communities</a:t>
            </a:r>
            <a:r>
              <a:rPr lang="en-US" i="1" baseline="0" dirty="0" smtClean="0">
                <a:ea typeface="ＭＳ Ｐゴシック" pitchFamily="34" charset="-128"/>
              </a:rPr>
              <a:t>:</a:t>
            </a:r>
          </a:p>
          <a:p>
            <a:pPr lvl="0"/>
            <a:r>
              <a:rPr lang="en-US" sz="1200" i="1" kern="1200" dirty="0" smtClean="0">
                <a:solidFill>
                  <a:schemeClr val="tx1"/>
                </a:solidFill>
                <a:effectLst/>
                <a:latin typeface="+mn-lt"/>
                <a:ea typeface="ＭＳ Ｐゴシック" pitchFamily="-111" charset="-128"/>
                <a:cs typeface="+mn-cs"/>
              </a:rPr>
              <a:t>Possibly ask how they talk to their children about fast food, processed food, or eating vegetables. Oftentimes, recent arrivals to the U.S. are healthier than their U.S. counterparts because they bring healthy food culture with them from their home country. Can also ask how they promote their favorite cultural food within their family if their children are mostly growing up in the U.S. </a:t>
            </a:r>
          </a:p>
          <a:p>
            <a:pPr lvl="0"/>
            <a:endParaRPr lang="en-US" sz="1200" i="1" kern="1200" dirty="0" smtClean="0">
              <a:solidFill>
                <a:schemeClr val="tx1"/>
              </a:solidFill>
              <a:effectLst/>
              <a:latin typeface="+mn-lt"/>
              <a:ea typeface="ＭＳ Ｐゴシック" pitchFamily="-111" charset="-128"/>
              <a:cs typeface="+mn-cs"/>
            </a:endParaRPr>
          </a:p>
          <a:p>
            <a:pPr lvl="0"/>
            <a:r>
              <a:rPr lang="en-US" sz="1200" i="1" kern="1200" dirty="0" smtClean="0">
                <a:solidFill>
                  <a:schemeClr val="tx1"/>
                </a:solidFill>
                <a:effectLst/>
                <a:latin typeface="+mn-lt"/>
                <a:ea typeface="ＭＳ Ｐゴシック" pitchFamily="-111" charset="-128"/>
                <a:cs typeface="+mn-cs"/>
              </a:rPr>
              <a:t>Please note that most recent arrivals to the U.S.</a:t>
            </a:r>
            <a:r>
              <a:rPr lang="en-US" sz="1200" i="1" kern="1200" baseline="0" dirty="0" smtClean="0">
                <a:solidFill>
                  <a:schemeClr val="tx1"/>
                </a:solidFill>
                <a:effectLst/>
                <a:latin typeface="+mn-lt"/>
                <a:ea typeface="ＭＳ Ｐゴシック" pitchFamily="-111" charset="-128"/>
                <a:cs typeface="+mn-cs"/>
              </a:rPr>
              <a:t> </a:t>
            </a:r>
            <a:r>
              <a:rPr lang="en-US" sz="1200" i="1" kern="1200" dirty="0" smtClean="0">
                <a:solidFill>
                  <a:schemeClr val="tx1"/>
                </a:solidFill>
                <a:effectLst/>
                <a:latin typeface="+mn-lt"/>
                <a:ea typeface="ＭＳ Ｐゴシック" pitchFamily="-111" charset="-128"/>
                <a:cs typeface="+mn-cs"/>
              </a:rPr>
              <a:t>have better health because they bring their food customs with them, which are usually healthier than the US. It’s the second and third generations that usually have similar health patterns to the U.S. Almost all countries have many fast food outlets now, but often times these outlets are expensive or</a:t>
            </a:r>
            <a:r>
              <a:rPr lang="en-US" sz="1200" i="1" kern="1200" baseline="0" dirty="0" smtClean="0">
                <a:solidFill>
                  <a:schemeClr val="tx1"/>
                </a:solidFill>
                <a:effectLst/>
                <a:latin typeface="+mn-lt"/>
                <a:ea typeface="ＭＳ Ｐゴシック" pitchFamily="-111" charset="-128"/>
                <a:cs typeface="+mn-cs"/>
              </a:rPr>
              <a:t> considered a meals for special occasions. </a:t>
            </a:r>
            <a:r>
              <a:rPr lang="en-US" sz="1200" i="1" kern="1200" dirty="0" smtClean="0">
                <a:solidFill>
                  <a:schemeClr val="tx1"/>
                </a:solidFill>
                <a:effectLst/>
                <a:latin typeface="+mn-lt"/>
                <a:ea typeface="ＭＳ Ｐゴシック" pitchFamily="-111" charset="-128"/>
                <a:cs typeface="+mn-cs"/>
              </a:rPr>
              <a:t>Could ask how adult refugees talk with their children about limiting unhealthy foods in a country flooded with high-fat meat, lots of pre-packaged and processed foods, and fewer vegetables.</a:t>
            </a:r>
          </a:p>
          <a:p>
            <a:pPr lvl="0"/>
            <a:endParaRPr lang="en-US" sz="1200" i="1" kern="1200" dirty="0" smtClean="0">
              <a:solidFill>
                <a:schemeClr val="tx1"/>
              </a:solidFill>
              <a:effectLst/>
              <a:latin typeface="+mn-lt"/>
              <a:ea typeface="ＭＳ Ｐゴシック" pitchFamily="-111" charset="-128"/>
              <a:cs typeface="+mn-cs"/>
            </a:endParaRPr>
          </a:p>
          <a:p>
            <a:pPr lvl="0"/>
            <a:r>
              <a:rPr lang="en-US" sz="1200" i="1" kern="1200" dirty="0" smtClean="0">
                <a:solidFill>
                  <a:schemeClr val="tx1"/>
                </a:solidFill>
                <a:effectLst/>
                <a:latin typeface="+mn-lt"/>
                <a:ea typeface="ＭＳ Ｐゴシック" pitchFamily="-111" charset="-128"/>
                <a:cs typeface="+mn-cs"/>
              </a:rPr>
              <a:t>As more generations grow up here, they might also lose the knowledge of how to cook and prepare typical meals from their country, therefore losing part of their culture.</a:t>
            </a:r>
          </a:p>
          <a:p>
            <a:endParaRPr lang="en-US" dirty="0" smtClean="0">
              <a:ea typeface="ＭＳ Ｐゴシック"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81003B7-4E84-4D5B-86D9-7808BA52156E}" type="slidenum">
              <a:rPr lang="en-US" smtClean="0">
                <a:latin typeface="Calibri" pitchFamily="34" charset="0"/>
              </a:rPr>
              <a:pPr eaLnBrk="1" hangingPunct="1"/>
              <a:t>22</a:t>
            </a:fld>
            <a:endParaRPr lang="en-US"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Test your logo knowledge test of the fast food locations in the picture. How many brands</a:t>
            </a:r>
            <a:r>
              <a:rPr lang="en-US" baseline="0" dirty="0" smtClean="0">
                <a:ea typeface="ＭＳ Ｐゴシック" pitchFamily="34" charset="-128"/>
              </a:rPr>
              <a:t> do you recognize?</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Food</a:t>
            </a:r>
            <a:r>
              <a:rPr lang="en-US" baseline="0" dirty="0" smtClean="0">
                <a:ea typeface="ＭＳ Ｐゴシック" pitchFamily="34" charset="-128"/>
              </a:rPr>
              <a:t> manufacturers use marketing so that consumers feel familiar with their products and recognize the brand and products. Most kids know the McDonalds jingle even at a very young age. Aggressive and pervasive marketing creates brand loyalty to products.</a:t>
            </a:r>
            <a:endParaRPr lang="en-US" dirty="0" smtClean="0">
              <a:ea typeface="ＭＳ Ｐゴシック" pitchFamily="34" charset="-128"/>
            </a:endParaRPr>
          </a:p>
          <a:p>
            <a:pPr marL="285750" indent="-285750">
              <a:buClr>
                <a:schemeClr val="bg1"/>
              </a:buClr>
              <a:buFont typeface="Wingdings" pitchFamily="2" charset="2"/>
              <a:buChar char="ü"/>
              <a:defRPr/>
            </a:pPr>
            <a:r>
              <a:rPr lang="en-US" sz="1200" dirty="0" smtClean="0">
                <a:ea typeface="ＭＳ Ｐゴシック" pitchFamily="34" charset="-128"/>
              </a:rPr>
              <a:t>Success based on aggressive marketing strategies, including</a:t>
            </a:r>
            <a:r>
              <a:rPr lang="en-US" sz="1200" baseline="0" dirty="0" smtClean="0">
                <a:ea typeface="ＭＳ Ｐゴシック" pitchFamily="34" charset="-128"/>
              </a:rPr>
              <a:t> online advertising through games and kid-friendly websites. Coca-Cola and McDonalds often receives free marketing by selling their products in vending machines and in school or college cafeterias. It’s common to see large Coca-Cola or other advertisements and banner at sporting events.</a:t>
            </a:r>
            <a:endParaRPr lang="en-US" sz="1200" dirty="0" smtClean="0">
              <a:ea typeface="ＭＳ Ｐゴシック" pitchFamily="34" charset="-128"/>
            </a:endParaRPr>
          </a:p>
          <a:p>
            <a:pPr marL="285750" indent="-285750">
              <a:buClr>
                <a:schemeClr val="bg1"/>
              </a:buClr>
              <a:buFont typeface="Wingdings" pitchFamily="2" charset="2"/>
              <a:buChar char="ü"/>
              <a:defRPr/>
            </a:pPr>
            <a:r>
              <a:rPr lang="en-US" sz="1200" dirty="0" smtClean="0">
                <a:ea typeface="ＭＳ Ｐゴシック" pitchFamily="34" charset="-128"/>
              </a:rPr>
              <a:t>Unhealthy food chains become predominant in neighborhoods through prominent signs, logos, billboards &amp; advertisements </a:t>
            </a:r>
          </a:p>
          <a:p>
            <a:endParaRPr lang="en-US" dirty="0" smtClean="0">
              <a:ea typeface="ＭＳ Ｐゴシック" pitchFamily="34" charset="-128"/>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4D98634-9A2F-4903-88E6-7A4F135AE18D}" type="slidenum">
              <a:rPr lang="en-US" smtClean="0">
                <a:latin typeface="Calibri" pitchFamily="34" charset="0"/>
              </a:rPr>
              <a:pPr eaLnBrk="1" hangingPunct="1"/>
              <a:t>23</a:t>
            </a:fld>
            <a:endParaRPr lang="en-US"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cost of productio</a:t>
            </a:r>
            <a:r>
              <a:rPr lang="en-US" baseline="0" dirty="0"/>
              <a:t>n and distribution of food is minimal compared to the cost of marketing products. Consumers are paying more for advertising, transportation, and packaging than for the actual food. What does this say about the quality of the foods we consume?</a:t>
            </a: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24</a:t>
            </a:fld>
            <a:endParaRPr lang="en-US"/>
          </a:p>
        </p:txBody>
      </p:sp>
    </p:spTree>
    <p:extLst>
      <p:ext uri="{BB962C8B-B14F-4D97-AF65-F5344CB8AC3E}">
        <p14:creationId xmlns:p14="http://schemas.microsoft.com/office/powerpoint/2010/main" val="3150288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There are several ways of making</a:t>
            </a:r>
            <a:r>
              <a:rPr lang="en-US" baseline="0" dirty="0" smtClean="0">
                <a:ea typeface="ＭＳ Ｐゴシック" pitchFamily="34" charset="-128"/>
              </a:rPr>
              <a:t> sure that healthy food options are available in your community:</a:t>
            </a:r>
            <a:endParaRPr lang="en-US" dirty="0" smtClean="0">
              <a:ea typeface="ＭＳ Ｐゴシック" pitchFamily="34" charset="-128"/>
            </a:endParaRPr>
          </a:p>
          <a:p>
            <a:pPr marL="285750" indent="-285750">
              <a:buClrTx/>
              <a:buFont typeface="Wingdings" pitchFamily="2" charset="2"/>
              <a:buChar char="q"/>
              <a:defRPr/>
            </a:pPr>
            <a:r>
              <a:rPr lang="en-US" sz="1200" dirty="0" smtClean="0">
                <a:ea typeface="ＭＳ Ｐゴシック" pitchFamily="34" charset="-128"/>
              </a:rPr>
              <a:t>Farmer’s Market</a:t>
            </a:r>
          </a:p>
          <a:p>
            <a:pPr marL="285750" indent="-285750">
              <a:buClrTx/>
              <a:buFont typeface="Wingdings" pitchFamily="2" charset="2"/>
              <a:buChar char="q"/>
              <a:defRPr/>
            </a:pPr>
            <a:r>
              <a:rPr lang="en-US" sz="1200" dirty="0" smtClean="0">
                <a:ea typeface="ＭＳ Ｐゴシック" pitchFamily="34" charset="-128"/>
              </a:rPr>
              <a:t>Community Gardens</a:t>
            </a:r>
          </a:p>
          <a:p>
            <a:pPr marL="285750" indent="-285750">
              <a:buClrTx/>
              <a:buFont typeface="Wingdings" pitchFamily="2" charset="2"/>
              <a:buChar char="q"/>
              <a:defRPr/>
            </a:pPr>
            <a:r>
              <a:rPr lang="en-US" sz="1200" dirty="0" smtClean="0">
                <a:ea typeface="ＭＳ Ｐゴシック" pitchFamily="34" charset="-128"/>
              </a:rPr>
              <a:t>Community Supported Agriculture (CSA)</a:t>
            </a:r>
          </a:p>
          <a:p>
            <a:pPr marL="285750" marR="0" indent="-285750" algn="l" defTabSz="914400" rtl="0" eaLnBrk="0" fontAlgn="base" latinLnBrk="0" hangingPunct="0">
              <a:lnSpc>
                <a:spcPct val="100000"/>
              </a:lnSpc>
              <a:spcBef>
                <a:spcPct val="30000"/>
              </a:spcBef>
              <a:spcAft>
                <a:spcPct val="0"/>
              </a:spcAft>
              <a:buClrTx/>
              <a:buSzTx/>
              <a:buFont typeface="Wingdings" pitchFamily="2" charset="2"/>
              <a:buChar char="q"/>
              <a:tabLst/>
              <a:defRPr/>
            </a:pPr>
            <a:r>
              <a:rPr lang="en-US" sz="1200" dirty="0" smtClean="0">
                <a:ea typeface="ＭＳ Ｐゴシック" pitchFamily="34" charset="-128"/>
              </a:rPr>
              <a:t>Increase in healthy food menu items offered in restaurants</a:t>
            </a:r>
          </a:p>
          <a:p>
            <a:endParaRPr lang="en-US"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What are some</a:t>
            </a:r>
            <a:r>
              <a:rPr lang="en-US" baseline="0" dirty="0" smtClean="0">
                <a:ea typeface="ＭＳ Ｐゴシック" pitchFamily="34" charset="-128"/>
              </a:rPr>
              <a:t> healthy restaurants in your community?</a:t>
            </a:r>
            <a:endParaRPr lang="en-US" dirty="0" smtClean="0">
              <a:ea typeface="ＭＳ Ｐゴシック" pitchFamily="34" charset="-128"/>
            </a:endParaRPr>
          </a:p>
          <a:p>
            <a:endParaRPr lang="en-US" dirty="0" smtClean="0">
              <a:ea typeface="ＭＳ Ｐゴシック" pitchFamily="34" charset="-128"/>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F3FA63F-D328-4C51-A136-52083C90DB39}" type="slidenum">
              <a:rPr lang="en-US" smtClean="0">
                <a:latin typeface="Calibri" pitchFamily="34" charset="0"/>
              </a:rPr>
              <a:pPr eaLnBrk="1" hangingPunct="1"/>
              <a:t>25</a:t>
            </a:fld>
            <a:endParaRPr lang="en-US"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There are a variety of benefits to farmers</a:t>
            </a:r>
            <a:r>
              <a:rPr lang="en-US" baseline="0" dirty="0" smtClean="0">
                <a:ea typeface="ＭＳ Ｐゴシック" pitchFamily="34" charset="-128"/>
              </a:rPr>
              <a:t> market: </a:t>
            </a:r>
          </a:p>
          <a:p>
            <a:r>
              <a:rPr lang="en-US" baseline="0" dirty="0" smtClean="0">
                <a:ea typeface="ＭＳ Ｐゴシック" pitchFamily="34" charset="-128"/>
              </a:rPr>
              <a:t>They support local farmers and economies, because the sellers are from San Diego. Working with local farmers means that you can ask questions about where your food is coming from and how is it grown. It also means that your dollars support small, local businesses, which keeps dollars in the communities where we live.</a:t>
            </a:r>
          </a:p>
          <a:p>
            <a:r>
              <a:rPr lang="en-US" baseline="0" dirty="0" smtClean="0">
                <a:ea typeface="ＭＳ Ｐゴシック" pitchFamily="34" charset="-128"/>
              </a:rPr>
              <a:t>There is less waste because food that is sold is grown locally, and does not have be shipped across the country or around the world, which reduces pollution from shipping.</a:t>
            </a:r>
          </a:p>
          <a:p>
            <a:r>
              <a:rPr lang="en-US" baseline="0" dirty="0" smtClean="0">
                <a:ea typeface="ＭＳ Ｐゴシック" pitchFamily="34" charset="-128"/>
              </a:rPr>
              <a:t>Some Farmers Markets accept EBT (Food stamps) and WIC.</a:t>
            </a:r>
            <a:endParaRPr lang="en-US" dirty="0" smtClean="0">
              <a:ea typeface="ＭＳ Ｐゴシック" pitchFamily="34" charset="-128"/>
            </a:endParaRPr>
          </a:p>
          <a:p>
            <a:r>
              <a:rPr lang="en-US" dirty="0" smtClean="0">
                <a:ea typeface="ＭＳ Ｐゴシック" pitchFamily="34" charset="-128"/>
              </a:rPr>
              <a:t>Farmers Markets also</a:t>
            </a:r>
            <a:r>
              <a:rPr lang="en-US" baseline="0" dirty="0" smtClean="0">
                <a:ea typeface="ＭＳ Ｐゴシック" pitchFamily="34" charset="-128"/>
              </a:rPr>
              <a:t> bring communities together: neighbors can meet their neighbors, meet their local farmers, and it’s a regular place for social interaction.</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Have</a:t>
            </a:r>
            <a:r>
              <a:rPr lang="en-US" baseline="0" dirty="0" smtClean="0">
                <a:ea typeface="ＭＳ Ｐゴシック" pitchFamily="34" charset="-128"/>
              </a:rPr>
              <a:t> you been to your local farmers market? (If you are interested in visiting your local farmers market, there is a list of markets at www.sdfarmbureau.org)</a:t>
            </a:r>
          </a:p>
          <a:p>
            <a:endParaRPr lang="en-US" baseline="0" dirty="0" smtClean="0">
              <a:ea typeface="ＭＳ Ｐゴシック" pitchFamily="34" charset="-128"/>
            </a:endParaRPr>
          </a:p>
          <a:p>
            <a:r>
              <a:rPr lang="en-US" b="1" u="sng" dirty="0" smtClean="0">
                <a:ea typeface="ＭＳ Ｐゴシック" pitchFamily="34" charset="-128"/>
              </a:rPr>
              <a:t>*Intergenerational</a:t>
            </a:r>
            <a:r>
              <a:rPr lang="en-US" b="1" u="sng" baseline="0" dirty="0" smtClean="0">
                <a:ea typeface="ＭＳ Ｐゴシック" pitchFamily="34" charset="-128"/>
              </a:rPr>
              <a:t> (IG): </a:t>
            </a:r>
            <a:r>
              <a:rPr lang="en-US" dirty="0" smtClean="0">
                <a:ea typeface="ＭＳ Ｐゴシック" pitchFamily="34" charset="-128"/>
              </a:rPr>
              <a:t>Access to healthy eating options may</a:t>
            </a:r>
            <a:r>
              <a:rPr lang="en-US" baseline="0" dirty="0" smtClean="0">
                <a:ea typeface="ＭＳ Ｐゴシック" pitchFamily="34" charset="-128"/>
              </a:rPr>
              <a:t> be challenging for some seniors</a:t>
            </a:r>
            <a:r>
              <a:rPr lang="en-US" dirty="0" smtClean="0">
                <a:ea typeface="ＭＳ Ｐゴシック" pitchFamily="34" charset="-128"/>
              </a:rPr>
              <a:t>,</a:t>
            </a:r>
            <a:r>
              <a:rPr lang="en-US" baseline="0" dirty="0" smtClean="0">
                <a:ea typeface="ＭＳ Ｐゴシック" pitchFamily="34" charset="-128"/>
              </a:rPr>
              <a:t> as it</a:t>
            </a:r>
            <a:r>
              <a:rPr lang="en-US" dirty="0" smtClean="0">
                <a:ea typeface="ＭＳ Ｐゴシック" pitchFamily="34" charset="-128"/>
              </a:rPr>
              <a:t> lack of transportation and having a limited and fixed income may serve as obstacles</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837EE50-0A46-42CB-8976-5DF4D52BDB33}" type="slidenum">
              <a:rPr lang="en-US" smtClean="0">
                <a:latin typeface="Calibri" pitchFamily="34" charset="0"/>
              </a:rPr>
              <a:pPr eaLnBrk="1" hangingPunct="1"/>
              <a:t>26</a:t>
            </a:fld>
            <a:endParaRPr lang="en-US"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Farmers</a:t>
            </a:r>
            <a:r>
              <a:rPr lang="en-US" baseline="0" dirty="0" smtClean="0"/>
              <a:t> markets and CSAs also take advantage of seasonal produce – the fruits and vegetables are harvested and sold based on what’s in season. Farmers markets help grow a culture of preparing food that is in season and appreciating the variety of produce and our season. </a:t>
            </a:r>
          </a:p>
          <a:p>
            <a:endParaRPr lang="en-US" baseline="0" dirty="0" smtClean="0"/>
          </a:p>
          <a:p>
            <a:r>
              <a:rPr lang="en-US" baseline="0" dirty="0" smtClean="0"/>
              <a:t>Instead of eating watermelons in the winter, farmers markets sell water melons in the summer when they are the freshest and most delicious. We are used to having watermelon whenever we want it, so this is a change for many of us.</a:t>
            </a: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27</a:t>
            </a:fld>
            <a:endParaRPr lang="en-US"/>
          </a:p>
        </p:txBody>
      </p:sp>
    </p:spTree>
    <p:extLst>
      <p:ext uri="{BB962C8B-B14F-4D97-AF65-F5344CB8AC3E}">
        <p14:creationId xmlns:p14="http://schemas.microsoft.com/office/powerpoint/2010/main" val="81168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Community</a:t>
            </a:r>
            <a:r>
              <a:rPr lang="en-US" baseline="0" dirty="0" smtClean="0">
                <a:ea typeface="ＭＳ Ｐゴシック" pitchFamily="34" charset="-128"/>
              </a:rPr>
              <a:t> gardens are a resource for individuals and families that want to grow their own food. Like farmers market, they are a community space that brings people together of all ages. For some families, it can help reduce their food costs. Depending on the local ordinance for community gardens, some gardeners are able to sell the produce they grow at their local farmers market, or donate their extra food to a food bank. </a:t>
            </a:r>
          </a:p>
          <a:p>
            <a:endParaRPr lang="en-US" baseline="0" dirty="0" smtClean="0">
              <a:ea typeface="ＭＳ Ｐゴシック" pitchFamily="34" charset="-128"/>
            </a:endParaRPr>
          </a:p>
          <a:p>
            <a:r>
              <a:rPr lang="en-US" baseline="0" dirty="0" smtClean="0">
                <a:ea typeface="ＭＳ Ｐゴシック" pitchFamily="34" charset="-128"/>
              </a:rPr>
              <a:t>Gardens can also be a space for people to grow herbs, fruits, and vegetables used in their culture that may be difficult to find at your average supermarket. For instance, </a:t>
            </a:r>
            <a:r>
              <a:rPr lang="en-US" baseline="0" dirty="0" err="1" smtClean="0">
                <a:ea typeface="ＭＳ Ｐゴシック" pitchFamily="34" charset="-128"/>
              </a:rPr>
              <a:t>purila</a:t>
            </a:r>
            <a:r>
              <a:rPr lang="en-US" baseline="0" dirty="0" smtClean="0">
                <a:ea typeface="ＭＳ Ｐゴシック" pitchFamily="34" charset="-128"/>
              </a:rPr>
              <a:t> is a common herb used in Vietnamese food that could be grown in a garden so that a Vietnamese family could include it their meals. The family could also share their culture’s food with community members from other cultures.</a:t>
            </a:r>
          </a:p>
          <a:p>
            <a:endParaRPr lang="en-US" baseline="0" dirty="0" smtClean="0">
              <a:ea typeface="ＭＳ Ｐゴシック" pitchFamily="34" charset="-128"/>
            </a:endParaRPr>
          </a:p>
          <a:p>
            <a:r>
              <a:rPr lang="en-US" b="1" u="sng" baseline="0" smtClean="0">
                <a:ea typeface="ＭＳ Ｐゴシック" pitchFamily="34" charset="-128"/>
              </a:rPr>
              <a:t>*Intergenerational </a:t>
            </a:r>
            <a:r>
              <a:rPr lang="en-US" b="1" u="sng" baseline="0" dirty="0" smtClean="0">
                <a:ea typeface="ＭＳ Ｐゴシック" pitchFamily="34" charset="-128"/>
              </a:rPr>
              <a:t>(IG):</a:t>
            </a:r>
            <a:r>
              <a:rPr lang="en-US" b="0" u="none" baseline="0" dirty="0" smtClean="0">
                <a:ea typeface="ＭＳ Ｐゴシック" pitchFamily="34" charset="-128"/>
              </a:rPr>
              <a:t> IG Gardens (e.g. the San Marcos Senior Garden) provide an example of considerations made in the design and programming to include both youth and seniors</a:t>
            </a:r>
            <a:endParaRPr lang="en-US" b="1" u="sng" dirty="0" smtClean="0">
              <a:ea typeface="ＭＳ Ｐゴシック" pitchFamily="34" charset="-128"/>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4809F5B3-1643-4D97-BB91-48AE49CC036E}" type="slidenum">
              <a:rPr lang="en-US" smtClean="0">
                <a:latin typeface="Calibri" pitchFamily="34" charset="0"/>
              </a:rPr>
              <a:pPr eaLnBrk="1" hangingPunct="1"/>
              <a:t>28</a:t>
            </a:fld>
            <a:endParaRPr lang="en-US" smtClean="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a:t>
            </a:r>
            <a:r>
              <a:rPr lang="en-US" baseline="0" dirty="0" smtClean="0"/>
              <a:t> Supported Agriculture or CSAs is a also great alternative for individuals and families to support local farmers. People who join a CSA receive a weekly or biweekly box of produce from a local farm. CSAs can be cheaper way of buying local produce than a farmers market. There is a large variety in the types of CSAs. Some CSAs deliver the box to your front door, but often CSAs involve a pickup for a neighborhood. Sometimes work sites sign up for a CSA delivery, some times CSA pick ups are at farmers markets.</a:t>
            </a:r>
          </a:p>
          <a:p>
            <a:endParaRPr lang="en-US" baseline="0" dirty="0" smtClean="0"/>
          </a:p>
          <a:p>
            <a:r>
              <a:rPr lang="en-US" baseline="0" dirty="0" smtClean="0"/>
              <a:t>The fruits and vegetables you see here are from a weekly box of fruits, vegetables, and herbs in a CSA box from the San Diego area. What fruits and vegetables do you see in the picture?</a:t>
            </a: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29</a:t>
            </a:fld>
            <a:endParaRPr lang="en-US"/>
          </a:p>
        </p:txBody>
      </p:sp>
    </p:spTree>
    <p:extLst>
      <p:ext uri="{BB962C8B-B14F-4D97-AF65-F5344CB8AC3E}">
        <p14:creationId xmlns:p14="http://schemas.microsoft.com/office/powerpoint/2010/main" val="60449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EC5525-781B-464D-9D5B-09B5D9152C1E}" type="slidenum">
              <a:rPr lang="en-US"/>
              <a:pPr>
                <a:defRPr/>
              </a:pPr>
              <a:t>3</a:t>
            </a:fld>
            <a:endParaRPr lang="en-US"/>
          </a:p>
        </p:txBody>
      </p:sp>
    </p:spTree>
    <p:extLst>
      <p:ext uri="{BB962C8B-B14F-4D97-AF65-F5344CB8AC3E}">
        <p14:creationId xmlns:p14="http://schemas.microsoft.com/office/powerpoint/2010/main" val="2481708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ea typeface="ＭＳ Ｐゴシック" pitchFamily="34" charset="-128"/>
              </a:rPr>
              <a:t>Some neighborhoods do not</a:t>
            </a:r>
            <a:r>
              <a:rPr lang="en-US" sz="1200" baseline="0" dirty="0" smtClean="0">
                <a:solidFill>
                  <a:schemeClr val="bg1"/>
                </a:solidFill>
                <a:ea typeface="ＭＳ Ｐゴシック" pitchFamily="34" charset="-128"/>
              </a:rPr>
              <a:t> have grocery stores or convenience stores that stock fresh fruits and vegetables. These neighborhoods without access to healthy food are called “food deserts”. People who live in “food deserts” often have to travel for great distances to purchase healthy food for their families. Often, food deserts are in neighborhood that are already underserved.</a:t>
            </a:r>
            <a:endParaRPr lang="en-US" sz="1200" dirty="0" smtClean="0">
              <a:solidFill>
                <a:schemeClr val="bg1"/>
              </a:solidFill>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chemeClr val="bg1"/>
              </a:solidFill>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ea typeface="ＭＳ Ｐゴシック" pitchFamily="34" charset="-128"/>
              </a:rPr>
              <a:t>South L.A. is a “food desert”: too few supermarkets and a lot of distance between them. This video is the true-to-life tale of an epic journey, two hours – by bus. It chronicles the extraordinary efforts undertaken by a student, </a:t>
            </a:r>
            <a:r>
              <a:rPr lang="en-US" sz="1200" dirty="0" err="1" smtClean="0">
                <a:solidFill>
                  <a:schemeClr val="bg1"/>
                </a:solidFill>
                <a:ea typeface="ＭＳ Ｐゴシック" pitchFamily="34" charset="-128"/>
              </a:rPr>
              <a:t>Lae</a:t>
            </a:r>
            <a:r>
              <a:rPr lang="en-US" sz="1200" dirty="0" smtClean="0">
                <a:solidFill>
                  <a:schemeClr val="bg1"/>
                </a:solidFill>
                <a:ea typeface="ＭＳ Ｐゴシック" pitchFamily="34" charset="-128"/>
              </a:rPr>
              <a:t> Schmidt, to get the quality and variety of fruits and vegetables she desires. Not content to leave conditions as they are, </a:t>
            </a:r>
            <a:r>
              <a:rPr lang="en-US" sz="1200" dirty="0" err="1" smtClean="0">
                <a:solidFill>
                  <a:schemeClr val="bg1"/>
                </a:solidFill>
                <a:ea typeface="ＭＳ Ｐゴシック" pitchFamily="34" charset="-128"/>
              </a:rPr>
              <a:t>Lae</a:t>
            </a:r>
            <a:r>
              <a:rPr lang="en-US" sz="1200" dirty="0" smtClean="0">
                <a:solidFill>
                  <a:schemeClr val="bg1"/>
                </a:solidFill>
                <a:ea typeface="ＭＳ Ｐゴシック" pitchFamily="34" charset="-128"/>
              </a:rPr>
              <a:t> sits down with her local Councilwoman to discuss what can be done to improve healthy food access in her community. </a:t>
            </a:r>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30</a:t>
            </a:fld>
            <a:endParaRPr lang="en-US"/>
          </a:p>
        </p:txBody>
      </p:sp>
    </p:spTree>
    <p:extLst>
      <p:ext uri="{BB962C8B-B14F-4D97-AF65-F5344CB8AC3E}">
        <p14:creationId xmlns:p14="http://schemas.microsoft.com/office/powerpoint/2010/main" val="4109696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EC5525-781B-464D-9D5B-09B5D9152C1E}" type="slidenum">
              <a:rPr lang="en-US"/>
              <a:pPr>
                <a:defRPr/>
              </a:pPr>
              <a:t>31</a:t>
            </a:fld>
            <a:endParaRPr lang="en-US"/>
          </a:p>
        </p:txBody>
      </p:sp>
    </p:spTree>
    <p:extLst>
      <p:ext uri="{BB962C8B-B14F-4D97-AF65-F5344CB8AC3E}">
        <p14:creationId xmlns:p14="http://schemas.microsoft.com/office/powerpoint/2010/main" val="4056709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EC5525-781B-464D-9D5B-09B5D9152C1E}" type="slidenum">
              <a:rPr lang="en-US"/>
              <a:pPr>
                <a:defRPr/>
              </a:pPr>
              <a:t>32</a:t>
            </a:fld>
            <a:endParaRPr lang="en-US"/>
          </a:p>
        </p:txBody>
      </p:sp>
    </p:spTree>
    <p:extLst>
      <p:ext uri="{BB962C8B-B14F-4D97-AF65-F5344CB8AC3E}">
        <p14:creationId xmlns:p14="http://schemas.microsoft.com/office/powerpoint/2010/main" val="308948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watch</a:t>
            </a:r>
            <a:r>
              <a:rPr lang="en-US" baseline="0" dirty="0" smtClean="0"/>
              <a:t> a few videos on food systems and the connection to health.</a:t>
            </a:r>
            <a:endParaRPr lang="en-US" dirty="0" smtClean="0"/>
          </a:p>
          <a:p>
            <a:endParaRPr lang="en-US" dirty="0" smtClean="0"/>
          </a:p>
          <a:p>
            <a:r>
              <a:rPr lang="en-US" dirty="0" smtClean="0"/>
              <a:t>[Link: http://www.hungryforchange.tv/ ]</a:t>
            </a: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4</a:t>
            </a:fld>
            <a:endParaRPr lang="en-US"/>
          </a:p>
        </p:txBody>
      </p:sp>
    </p:spTree>
    <p:extLst>
      <p:ext uri="{BB962C8B-B14F-4D97-AF65-F5344CB8AC3E}">
        <p14:creationId xmlns:p14="http://schemas.microsoft.com/office/powerpoint/2010/main" val="387168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things you</a:t>
            </a:r>
            <a:r>
              <a:rPr lang="en-US" baseline="0" dirty="0" smtClean="0"/>
              <a:t> can do to create healthy food systems?</a:t>
            </a:r>
          </a:p>
          <a:p>
            <a:endParaRPr lang="en-US" baseline="0" dirty="0" smtClean="0"/>
          </a:p>
          <a:p>
            <a:r>
              <a:rPr lang="en-US" i="1" baseline="0" dirty="0" smtClean="0"/>
              <a:t>[Ask RLA members first, then supplement with ideas from below]</a:t>
            </a:r>
          </a:p>
          <a:p>
            <a:pPr marL="342900" indent="-342900">
              <a:buAutoNum type="arabicPeriod"/>
            </a:pPr>
            <a:r>
              <a:rPr lang="en-US" sz="2000" dirty="0" smtClean="0"/>
              <a:t>Drink fewer sodas and other sweetened beverages</a:t>
            </a:r>
          </a:p>
          <a:p>
            <a:pPr marL="342900" indent="-342900">
              <a:buAutoNum type="arabicPeriod"/>
            </a:pPr>
            <a:r>
              <a:rPr lang="en-US" sz="2000" dirty="0" smtClean="0"/>
              <a:t>Eat at home instead of eating out</a:t>
            </a:r>
          </a:p>
          <a:p>
            <a:pPr marL="342900" indent="-342900">
              <a:buAutoNum type="arabicPeriod"/>
            </a:pPr>
            <a:r>
              <a:rPr lang="en-US" sz="2000" dirty="0" smtClean="0"/>
              <a:t>Ask you</a:t>
            </a:r>
            <a:r>
              <a:rPr lang="en-US" sz="2000" baseline="0" dirty="0" smtClean="0"/>
              <a:t>r local </a:t>
            </a:r>
            <a:r>
              <a:rPr lang="en-US" sz="2000" dirty="0" smtClean="0"/>
              <a:t>restaurants to post calories of menu</a:t>
            </a:r>
            <a:r>
              <a:rPr lang="en-US" sz="2000" baseline="0" dirty="0" smtClean="0"/>
              <a:t> items </a:t>
            </a:r>
            <a:r>
              <a:rPr lang="en-US" sz="2000" dirty="0" smtClean="0"/>
              <a:t>in a prominent</a:t>
            </a:r>
            <a:r>
              <a:rPr lang="en-US" sz="2000" baseline="0" dirty="0" smtClean="0"/>
              <a:t> place so it’s easy for people to find</a:t>
            </a:r>
            <a:endParaRPr lang="en-US" sz="2000" dirty="0" smtClean="0"/>
          </a:p>
          <a:p>
            <a:pPr marL="342900" indent="-342900">
              <a:buFont typeface="+mj-lt"/>
              <a:buAutoNum type="arabicPeriod"/>
            </a:pPr>
            <a:r>
              <a:rPr lang="en-US" sz="2000" dirty="0" smtClean="0"/>
              <a:t>Tell schools to stop selling sodas,</a:t>
            </a:r>
          </a:p>
          <a:p>
            <a:pPr marL="800100" lvl="1" indent="-342900"/>
            <a:r>
              <a:rPr lang="en-US" sz="2000" dirty="0" smtClean="0"/>
              <a:t> junk food, and sports drinks</a:t>
            </a:r>
          </a:p>
          <a:p>
            <a:pPr marL="342900" indent="-342900">
              <a:buAutoNum type="arabicPeriod"/>
            </a:pPr>
            <a:r>
              <a:rPr lang="en-US" sz="2000" dirty="0" smtClean="0"/>
              <a:t>Enjoy meatless Mondays</a:t>
            </a:r>
          </a:p>
          <a:p>
            <a:pPr marL="342900" indent="-342900">
              <a:buAutoNum type="arabicPeriod"/>
            </a:pPr>
            <a:r>
              <a:rPr lang="en-US" sz="2000" dirty="0" smtClean="0"/>
              <a:t>Buy organic foods</a:t>
            </a:r>
          </a:p>
          <a:p>
            <a:pPr marL="342900" indent="-342900">
              <a:buAutoNum type="arabicPeriod"/>
            </a:pPr>
            <a:r>
              <a:rPr lang="en-US" sz="2000" dirty="0" smtClean="0"/>
              <a:t>Protect family farms </a:t>
            </a:r>
          </a:p>
          <a:p>
            <a:pPr marL="342900" indent="-342900">
              <a:buAutoNum type="arabicPeriod"/>
            </a:pPr>
            <a:r>
              <a:rPr lang="en-US" sz="2000" dirty="0" smtClean="0"/>
              <a:t>Know where your food comes from</a:t>
            </a:r>
          </a:p>
          <a:p>
            <a:pPr marL="342900" indent="-342900">
              <a:buAutoNum type="arabicPeriod"/>
            </a:pPr>
            <a:r>
              <a:rPr lang="en-US" sz="2000" dirty="0" smtClean="0"/>
              <a:t>Tell Congress that food safety</a:t>
            </a:r>
          </a:p>
          <a:p>
            <a:pPr marL="800100" lvl="1" indent="-342900"/>
            <a:r>
              <a:rPr lang="en-US" sz="2000" dirty="0" smtClean="0"/>
              <a:t> is important</a:t>
            </a:r>
          </a:p>
          <a:p>
            <a:pPr marL="342900" indent="-342900">
              <a:buAutoNum type="arabicPeriod"/>
            </a:pPr>
            <a:r>
              <a:rPr lang="en-US" sz="2000" dirty="0" smtClean="0"/>
              <a:t>Demand job protections for</a:t>
            </a:r>
          </a:p>
          <a:p>
            <a:pPr marL="800100" lvl="1" indent="-342900"/>
            <a:r>
              <a:rPr lang="en-US" sz="2000" dirty="0" smtClean="0"/>
              <a:t> farm workers and processors</a:t>
            </a:r>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5</a:t>
            </a:fld>
            <a:endParaRPr lang="en-US"/>
          </a:p>
        </p:txBody>
      </p:sp>
    </p:spTree>
    <p:extLst>
      <p:ext uri="{BB962C8B-B14F-4D97-AF65-F5344CB8AC3E}">
        <p14:creationId xmlns:p14="http://schemas.microsoft.com/office/powerpoint/2010/main" val="250208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In our current food system,</a:t>
            </a:r>
            <a:r>
              <a:rPr lang="en-US" baseline="0" dirty="0">
                <a:ea typeface="ＭＳ Ｐゴシック" pitchFamily="34" charset="-128"/>
              </a:rPr>
              <a:t> b</a:t>
            </a:r>
            <a:r>
              <a:rPr lang="en-US" dirty="0">
                <a:ea typeface="ＭＳ Ｐゴシック" pitchFamily="34" charset="-128"/>
              </a:rPr>
              <a:t>etween</a:t>
            </a:r>
            <a:r>
              <a:rPr lang="en-US" baseline="0" dirty="0">
                <a:ea typeface="ＭＳ Ｐゴシック" pitchFamily="34" charset="-128"/>
              </a:rPr>
              <a:t> where your food is grown and when it is on your dinner table, there is a long chain of processes that take place.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ＭＳ Ｐゴシック" pitchFamily="34" charset="-128"/>
              </a:rPr>
              <a:t>[Walk through chain from growing to disposal: </a:t>
            </a:r>
            <a:r>
              <a:rPr lang="en-US" i="1" dirty="0">
                <a:ea typeface="ＭＳ Ｐゴシック" pitchFamily="34" charset="-128"/>
              </a:rPr>
              <a:t>growing, harvesting, processing, packaging, transporting, marketing, consumption, and disposal of food and food-related items.]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The chain also includes what is put into a system or expended in its operation to achieve results. </a:t>
            </a:r>
          </a:p>
          <a:p>
            <a:pPr marL="285750" indent="-285750">
              <a:buFont typeface="Wingdings" pitchFamily="2" charset="2"/>
              <a:buChar char="ü"/>
              <a:defRPr/>
            </a:pPr>
            <a:r>
              <a:rPr lang="en-US" sz="1200" dirty="0">
                <a:solidFill>
                  <a:schemeClr val="bg1"/>
                </a:solidFill>
              </a:rPr>
              <a:t>A food system includes all processes and infrastructure involved in feeding a population: growing, harvesting, processing, packaging, transporting, marketing, consumption, and disposal of food and food-related items. </a:t>
            </a:r>
          </a:p>
          <a:p>
            <a:pPr marL="285750" indent="-285750">
              <a:buFont typeface="Wingdings" pitchFamily="2" charset="2"/>
              <a:buChar char="ü"/>
              <a:defRPr/>
            </a:pPr>
            <a:r>
              <a:rPr lang="en-US" sz="1200" dirty="0">
                <a:solidFill>
                  <a:schemeClr val="bg1"/>
                </a:solidFill>
              </a:rPr>
              <a:t>A food system operates within social, political, economic and environmental contexts. </a:t>
            </a:r>
          </a:p>
          <a:p>
            <a:pPr marL="285750" indent="-285750">
              <a:buFont typeface="Wingdings" pitchFamily="2" charset="2"/>
              <a:buChar char="ü"/>
              <a:defRPr/>
            </a:pPr>
            <a:r>
              <a:rPr lang="en-US" sz="1200" dirty="0">
                <a:solidFill>
                  <a:schemeClr val="bg1"/>
                </a:solidFill>
              </a:rPr>
              <a:t>It also requires human resources to provide labor, research, business processes,</a:t>
            </a:r>
            <a:r>
              <a:rPr lang="en-US" sz="1200" baseline="0" dirty="0">
                <a:solidFill>
                  <a:schemeClr val="bg1"/>
                </a:solidFill>
              </a:rPr>
              <a:t> financial management, and </a:t>
            </a:r>
            <a:r>
              <a:rPr lang="en-US" sz="1200" dirty="0">
                <a:solidFill>
                  <a:schemeClr val="bg1"/>
                </a:solidFill>
              </a:rPr>
              <a:t>education.  </a:t>
            </a:r>
          </a:p>
          <a:p>
            <a:pPr marL="285750" indent="-285750">
              <a:buFont typeface="Wingdings" pitchFamily="2" charset="2"/>
              <a:buChar char="ü"/>
              <a:defRPr/>
            </a:pPr>
            <a:r>
              <a:rPr lang="en-US" sz="1200" dirty="0">
                <a:solidFill>
                  <a:schemeClr val="bg1"/>
                </a:solidFill>
              </a:rPr>
              <a:t>This diagram shows a conventional food</a:t>
            </a:r>
            <a:r>
              <a:rPr lang="en-US" sz="1200" baseline="0" dirty="0">
                <a:solidFill>
                  <a:schemeClr val="bg1"/>
                </a:solidFill>
              </a:rPr>
              <a:t> system. What could an alternative food system look like?</a:t>
            </a:r>
          </a:p>
          <a:p>
            <a:pPr>
              <a:buFont typeface="Wingdings" pitchFamily="2" charset="2"/>
              <a:buNone/>
              <a:defRPr/>
            </a:pPr>
            <a:r>
              <a:rPr lang="en-US" sz="1200" i="1" u="sng" baseline="0" dirty="0">
                <a:solidFill>
                  <a:schemeClr val="bg1"/>
                </a:solidFill>
              </a:rPr>
              <a:t>For immigrant and refugee communities</a:t>
            </a:r>
            <a:r>
              <a:rPr lang="en-US" sz="1200" i="1" baseline="0" dirty="0">
                <a:solidFill>
                  <a:schemeClr val="bg1"/>
                </a:solidFill>
              </a:rPr>
              <a:t>:</a:t>
            </a:r>
          </a:p>
          <a:p>
            <a:pPr marL="0" marR="0" lvl="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lang="en-US" sz="1200" i="1" kern="1200" dirty="0">
                <a:solidFill>
                  <a:schemeClr val="tx1"/>
                </a:solidFill>
                <a:effectLst/>
                <a:latin typeface="+mn-lt"/>
                <a:ea typeface="ＭＳ Ｐゴシック" pitchFamily="-111" charset="-128"/>
                <a:cs typeface="+mn-cs"/>
              </a:rPr>
              <a:t>State that this is how the food system is in the US. You could ask how it may have differed/ which steps may have been taken out where they are from.</a:t>
            </a:r>
          </a:p>
          <a:p>
            <a:pPr marL="0" indent="0">
              <a:buFont typeface="Wingdings" pitchFamily="2" charset="2"/>
              <a:buNone/>
              <a:defRPr/>
            </a:pP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two types of food systems: conventional and alternative.</a:t>
            </a:r>
          </a:p>
          <a:p>
            <a:endParaRPr lang="en-US" baseline="0" dirty="0" smtClean="0"/>
          </a:p>
          <a:p>
            <a:r>
              <a:rPr lang="en-US" i="1" u="sng" baseline="0" dirty="0" smtClean="0"/>
              <a:t>For immigrant and refugee communities: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111" charset="-128"/>
                <a:cs typeface="+mn-cs"/>
              </a:rPr>
              <a:t>Discuss how the US is a conventional food system (maximizing production). Ask which type they think their country of origin is. </a:t>
            </a:r>
          </a:p>
          <a:p>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7</a:t>
            </a:fld>
            <a:endParaRPr lang="en-US"/>
          </a:p>
        </p:txBody>
      </p:sp>
    </p:spTree>
    <p:extLst>
      <p:ext uri="{BB962C8B-B14F-4D97-AF65-F5344CB8AC3E}">
        <p14:creationId xmlns:p14="http://schemas.microsoft.com/office/powerpoint/2010/main" val="507343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A food system is influenced by social, political, economic and environmental contexts.</a:t>
            </a:r>
            <a:r>
              <a:rPr lang="en-US" baseline="0" dirty="0" smtClean="0">
                <a:ea typeface="ＭＳ Ｐゴシック" pitchFamily="34" charset="-128"/>
              </a:rPr>
              <a:t> Food systems influence many different aspects of our lives:</a:t>
            </a:r>
            <a:endParaRPr lang="en-US"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1" dirty="0" smtClean="0">
              <a:solidFill>
                <a:schemeClr val="tx1"/>
              </a:solidFill>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smtClean="0">
                <a:solidFill>
                  <a:schemeClr val="tx1"/>
                </a:solidFill>
              </a:rPr>
              <a:t>Community Economic Development</a:t>
            </a:r>
          </a:p>
          <a:p>
            <a:pPr lvl="1" algn="l"/>
            <a:r>
              <a:rPr lang="en-US" sz="1600" b="0" dirty="0" smtClean="0">
                <a:solidFill>
                  <a:schemeClr val="tx1"/>
                </a:solidFill>
              </a:rPr>
              <a:t>How does a community’s economy affect food?</a:t>
            </a:r>
          </a:p>
          <a:p>
            <a:pPr lvl="1" algn="l"/>
            <a:endParaRPr lang="en-US" sz="1600" b="0" dirty="0" smtClean="0">
              <a:solidFill>
                <a:schemeClr val="tx1"/>
              </a:solidFill>
            </a:endParaRPr>
          </a:p>
          <a:p>
            <a:pPr lvl="1" algn="l"/>
            <a:r>
              <a:rPr lang="en-US" sz="1800" b="1" dirty="0" smtClean="0">
                <a:solidFill>
                  <a:schemeClr val="tx1"/>
                </a:solidFill>
              </a:rPr>
              <a:t>Food</a:t>
            </a:r>
            <a:endParaRPr lang="en-US" sz="1400" b="1" dirty="0" smtClean="0">
              <a:solidFill>
                <a:schemeClr val="tx1"/>
              </a:solidFill>
            </a:endParaRPr>
          </a:p>
          <a:p>
            <a:pPr lvl="1" algn="l"/>
            <a:r>
              <a:rPr lang="en-US" sz="1400" b="0" dirty="0" smtClean="0">
                <a:solidFill>
                  <a:schemeClr val="tx1"/>
                </a:solidFill>
              </a:rPr>
              <a:t>What determines what you eat?</a:t>
            </a:r>
          </a:p>
          <a:p>
            <a:pPr lvl="1" algn="l"/>
            <a:endParaRPr lang="en-US" sz="1400" b="0" dirty="0" smtClean="0">
              <a:solidFill>
                <a:schemeClr val="tx1"/>
              </a:solidFill>
            </a:endParaRPr>
          </a:p>
          <a:p>
            <a:pPr lvl="1" algn="l"/>
            <a:r>
              <a:rPr lang="en-US" sz="1600" b="1" dirty="0" smtClean="0">
                <a:solidFill>
                  <a:schemeClr val="tx1"/>
                </a:solidFill>
              </a:rPr>
              <a:t>Health</a:t>
            </a:r>
            <a:endParaRPr lang="en-US" sz="1200" dirty="0" smtClean="0"/>
          </a:p>
          <a:p>
            <a:pPr lvl="1" algn="l"/>
            <a:r>
              <a:rPr lang="en-US" sz="1600" b="0" dirty="0" smtClean="0">
                <a:solidFill>
                  <a:schemeClr val="tx1"/>
                </a:solidFill>
              </a:rPr>
              <a:t>How does food affect your health?</a:t>
            </a:r>
          </a:p>
          <a:p>
            <a:pPr lvl="1" algn="l"/>
            <a:endParaRPr lang="en-US" sz="1200" dirty="0" smtClean="0"/>
          </a:p>
          <a:p>
            <a:pPr lvl="0"/>
            <a:r>
              <a:rPr lang="en-US" sz="1500" b="1" dirty="0" smtClean="0">
                <a:solidFill>
                  <a:schemeClr val="tx1"/>
                </a:solidFill>
              </a:rPr>
              <a:t>Agriculture</a:t>
            </a:r>
          </a:p>
          <a:p>
            <a:pPr lvl="1"/>
            <a:r>
              <a:rPr lang="en-US" sz="1400" b="0" dirty="0" smtClean="0">
                <a:solidFill>
                  <a:schemeClr val="tx1"/>
                </a:solidFill>
              </a:rPr>
              <a:t>What determines where your food is grown?</a:t>
            </a:r>
          </a:p>
          <a:p>
            <a:pPr lvl="1"/>
            <a:endParaRPr lang="en-US" sz="1400" b="0" dirty="0" smtClean="0">
              <a:solidFill>
                <a:schemeClr val="tx1"/>
              </a:solidFill>
            </a:endParaRPr>
          </a:p>
          <a:p>
            <a:pPr lvl="1"/>
            <a:r>
              <a:rPr lang="en-US" sz="1600" b="1" dirty="0" smtClean="0">
                <a:solidFill>
                  <a:schemeClr val="tx1"/>
                </a:solidFill>
              </a:rPr>
              <a:t>Nutrition</a:t>
            </a:r>
            <a:endParaRPr lang="en-US" sz="1200" b="1" dirty="0" smtClean="0">
              <a:solidFill>
                <a:schemeClr val="tx1"/>
              </a:solidFill>
            </a:endParaRPr>
          </a:p>
          <a:p>
            <a:pPr lvl="1" algn="l"/>
            <a:r>
              <a:rPr lang="en-US" sz="1600" b="0" dirty="0" smtClean="0">
                <a:solidFill>
                  <a:schemeClr val="tx1"/>
                </a:solidFill>
              </a:rPr>
              <a:t>What food is healthier for you?</a:t>
            </a:r>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is grown in</a:t>
            </a:r>
            <a:r>
              <a:rPr lang="en-US" baseline="0" dirty="0" smtClean="0"/>
              <a:t> our conventional food system to maximize production and transportation of food, not for quality and taste. If there is a food safety outbreak, it can affect multiple states, not just one farm, because food is grown in mass quantities and transported across the country.</a:t>
            </a:r>
            <a:endParaRPr lang="en-US" dirty="0"/>
          </a:p>
        </p:txBody>
      </p:sp>
      <p:sp>
        <p:nvSpPr>
          <p:cNvPr id="4" name="Slide Number Placeholder 3"/>
          <p:cNvSpPr>
            <a:spLocks noGrp="1"/>
          </p:cNvSpPr>
          <p:nvPr>
            <p:ph type="sldNum" sz="quarter" idx="10"/>
          </p:nvPr>
        </p:nvSpPr>
        <p:spPr/>
        <p:txBody>
          <a:bodyPr/>
          <a:lstStyle/>
          <a:p>
            <a:pPr>
              <a:defRPr/>
            </a:pPr>
            <a:fld id="{8AEC5525-781B-464D-9D5B-09B5D9152C1E}" type="slidenum">
              <a:rPr lang="en-US" smtClean="0"/>
              <a:pPr>
                <a:defRPr/>
              </a:pPr>
              <a:t>9</a:t>
            </a:fld>
            <a:endParaRPr lang="en-US"/>
          </a:p>
        </p:txBody>
      </p:sp>
    </p:spTree>
    <p:extLst>
      <p:ext uri="{BB962C8B-B14F-4D97-AF65-F5344CB8AC3E}">
        <p14:creationId xmlns:p14="http://schemas.microsoft.com/office/powerpoint/2010/main" val="12773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9C7E75-C986-4836-A2CF-A08D24D99EB2}"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CDFDF1-4170-4C25-B4FD-7ABD18D97434}" type="slidenum">
              <a:rPr lang="en-US"/>
              <a:pPr>
                <a:defRPr/>
              </a:pPr>
              <a:t>‹#›</a:t>
            </a:fld>
            <a:endParaRPr lang="en-US"/>
          </a:p>
        </p:txBody>
      </p:sp>
    </p:spTree>
    <p:extLst>
      <p:ext uri="{BB962C8B-B14F-4D97-AF65-F5344CB8AC3E}">
        <p14:creationId xmlns:p14="http://schemas.microsoft.com/office/powerpoint/2010/main" val="40767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D294CE-2684-4476-A641-08B09C0BB03B}"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450457-A947-4D12-9EAB-537DD516A465}" type="slidenum">
              <a:rPr lang="en-US"/>
              <a:pPr>
                <a:defRPr/>
              </a:pPr>
              <a:t>‹#›</a:t>
            </a:fld>
            <a:endParaRPr lang="en-US"/>
          </a:p>
        </p:txBody>
      </p:sp>
    </p:spTree>
    <p:extLst>
      <p:ext uri="{BB962C8B-B14F-4D97-AF65-F5344CB8AC3E}">
        <p14:creationId xmlns:p14="http://schemas.microsoft.com/office/powerpoint/2010/main" val="1242803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34875E-1EAD-4B20-B79F-4EE53787DA79}"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B2423B-455D-4B5B-BA9D-A06EFED6C581}" type="slidenum">
              <a:rPr lang="en-US"/>
              <a:pPr>
                <a:defRPr/>
              </a:pPr>
              <a:t>‹#›</a:t>
            </a:fld>
            <a:endParaRPr lang="en-US"/>
          </a:p>
        </p:txBody>
      </p:sp>
    </p:spTree>
    <p:extLst>
      <p:ext uri="{BB962C8B-B14F-4D97-AF65-F5344CB8AC3E}">
        <p14:creationId xmlns:p14="http://schemas.microsoft.com/office/powerpoint/2010/main" val="4058502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82852D8-B8E5-4794-8DD1-2171AC354191}"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84CB08-3F3B-4633-A26B-C7161B96F376}" type="slidenum">
              <a:rPr lang="en-US"/>
              <a:pPr>
                <a:defRPr/>
              </a:pPr>
              <a:t>‹#›</a:t>
            </a:fld>
            <a:endParaRPr lang="en-US"/>
          </a:p>
        </p:txBody>
      </p:sp>
    </p:spTree>
    <p:extLst>
      <p:ext uri="{BB962C8B-B14F-4D97-AF65-F5344CB8AC3E}">
        <p14:creationId xmlns:p14="http://schemas.microsoft.com/office/powerpoint/2010/main" val="28446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3AB27C-9CEF-444A-B91F-217537183D3B}"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59E0E2-60DA-4472-8B01-CD3B5A818184}" type="slidenum">
              <a:rPr lang="en-US"/>
              <a:pPr>
                <a:defRPr/>
              </a:pPr>
              <a:t>‹#›</a:t>
            </a:fld>
            <a:endParaRPr lang="en-US"/>
          </a:p>
        </p:txBody>
      </p:sp>
    </p:spTree>
    <p:extLst>
      <p:ext uri="{BB962C8B-B14F-4D97-AF65-F5344CB8AC3E}">
        <p14:creationId xmlns:p14="http://schemas.microsoft.com/office/powerpoint/2010/main" val="488805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84FF3A-616F-4CD6-B0A6-1CF3D44542A9}"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EEFAB9-5329-4B1F-8A67-64021DB27C87}" type="slidenum">
              <a:rPr lang="en-US"/>
              <a:pPr>
                <a:defRPr/>
              </a:pPr>
              <a:t>‹#›</a:t>
            </a:fld>
            <a:endParaRPr lang="en-US"/>
          </a:p>
        </p:txBody>
      </p:sp>
    </p:spTree>
    <p:extLst>
      <p:ext uri="{BB962C8B-B14F-4D97-AF65-F5344CB8AC3E}">
        <p14:creationId xmlns:p14="http://schemas.microsoft.com/office/powerpoint/2010/main" val="367680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A56D99-8F3C-4B4E-B47E-54E4F42715C8}" type="datetime1">
              <a:rPr lang="en-US" smtClean="0"/>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78AA01-D8E8-4E19-B941-77CA3046BCDB}" type="slidenum">
              <a:rPr lang="en-US"/>
              <a:pPr>
                <a:defRPr/>
              </a:pPr>
              <a:t>‹#›</a:t>
            </a:fld>
            <a:endParaRPr lang="en-US"/>
          </a:p>
        </p:txBody>
      </p:sp>
    </p:spTree>
    <p:extLst>
      <p:ext uri="{BB962C8B-B14F-4D97-AF65-F5344CB8AC3E}">
        <p14:creationId xmlns:p14="http://schemas.microsoft.com/office/powerpoint/2010/main" val="122028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87B3F9-1B8A-4BCC-97D9-816254ABC215}" type="datetime1">
              <a:rPr lang="en-US" smtClean="0"/>
              <a:pPr>
                <a:defRPr/>
              </a:pPr>
              <a:t>9/19/2014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FE3DA52-5E01-487F-AA88-78718B4FDC61}" type="slidenum">
              <a:rPr lang="en-US"/>
              <a:pPr>
                <a:defRPr/>
              </a:pPr>
              <a:t>‹#›</a:t>
            </a:fld>
            <a:endParaRPr lang="en-US"/>
          </a:p>
        </p:txBody>
      </p:sp>
    </p:spTree>
    <p:extLst>
      <p:ext uri="{BB962C8B-B14F-4D97-AF65-F5344CB8AC3E}">
        <p14:creationId xmlns:p14="http://schemas.microsoft.com/office/powerpoint/2010/main" val="2773258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F65CA2C-9FC6-4FE8-8045-DF1ABD98DBE0}" type="datetime1">
              <a:rPr lang="en-US" smtClean="0"/>
              <a:pPr>
                <a:defRPr/>
              </a:pPr>
              <a:t>9/19/2014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307076-AD07-4904-B421-FDE283764974}" type="slidenum">
              <a:rPr lang="en-US"/>
              <a:pPr>
                <a:defRPr/>
              </a:pPr>
              <a:t>‹#›</a:t>
            </a:fld>
            <a:endParaRPr lang="en-US"/>
          </a:p>
        </p:txBody>
      </p:sp>
    </p:spTree>
    <p:extLst>
      <p:ext uri="{BB962C8B-B14F-4D97-AF65-F5344CB8AC3E}">
        <p14:creationId xmlns:p14="http://schemas.microsoft.com/office/powerpoint/2010/main" val="111320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7FEB08-203B-411B-B7C9-6AD68ADF133A}" type="datetime1">
              <a:rPr lang="en-US" smtClean="0"/>
              <a:pPr>
                <a:defRPr/>
              </a:pPr>
              <a:t>9/19/2014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9D8DD70-1657-49B1-B27D-2418E6171F66}" type="slidenum">
              <a:rPr lang="en-US"/>
              <a:pPr>
                <a:defRPr/>
              </a:pPr>
              <a:t>‹#›</a:t>
            </a:fld>
            <a:endParaRPr lang="en-US"/>
          </a:p>
        </p:txBody>
      </p:sp>
    </p:spTree>
    <p:extLst>
      <p:ext uri="{BB962C8B-B14F-4D97-AF65-F5344CB8AC3E}">
        <p14:creationId xmlns:p14="http://schemas.microsoft.com/office/powerpoint/2010/main" val="105312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4347CA-F423-4895-A1DB-8503CCDE7214}" type="datetime1">
              <a:rPr lang="en-US" smtClean="0"/>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B263D0-8B9E-4902-BB49-C32C5BDD3BEB}" type="slidenum">
              <a:rPr lang="en-US"/>
              <a:pPr>
                <a:defRPr/>
              </a:pPr>
              <a:t>‹#›</a:t>
            </a:fld>
            <a:endParaRPr lang="en-US"/>
          </a:p>
        </p:txBody>
      </p:sp>
    </p:spTree>
    <p:extLst>
      <p:ext uri="{BB962C8B-B14F-4D97-AF65-F5344CB8AC3E}">
        <p14:creationId xmlns:p14="http://schemas.microsoft.com/office/powerpoint/2010/main" val="30338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585EE1-1A2C-4AC9-A277-D539739F3142}"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E9E306-7AF3-4D45-9E8F-9B878D0CC2E0}" type="slidenum">
              <a:rPr lang="en-US"/>
              <a:pPr>
                <a:defRPr/>
              </a:pPr>
              <a:t>‹#›</a:t>
            </a:fld>
            <a:endParaRPr lang="en-US"/>
          </a:p>
        </p:txBody>
      </p:sp>
    </p:spTree>
    <p:extLst>
      <p:ext uri="{BB962C8B-B14F-4D97-AF65-F5344CB8AC3E}">
        <p14:creationId xmlns:p14="http://schemas.microsoft.com/office/powerpoint/2010/main" val="1409146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04B8BE-349C-4F3F-BC78-7635AD8F7B1E}" type="datetime1">
              <a:rPr lang="en-US" smtClean="0"/>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1DD5FD-A8EC-4280-83F9-BED011FE16C4}" type="slidenum">
              <a:rPr lang="en-US"/>
              <a:pPr>
                <a:defRPr/>
              </a:pPr>
              <a:t>‹#›</a:t>
            </a:fld>
            <a:endParaRPr lang="en-US"/>
          </a:p>
        </p:txBody>
      </p:sp>
    </p:spTree>
    <p:extLst>
      <p:ext uri="{BB962C8B-B14F-4D97-AF65-F5344CB8AC3E}">
        <p14:creationId xmlns:p14="http://schemas.microsoft.com/office/powerpoint/2010/main" val="4038912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582571-1F04-4D50-96F4-09FDFB02F9A5}"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D16811-6A90-48C6-9357-2A0051490BD1}" type="slidenum">
              <a:rPr lang="en-US"/>
              <a:pPr>
                <a:defRPr/>
              </a:pPr>
              <a:t>‹#›</a:t>
            </a:fld>
            <a:endParaRPr lang="en-US"/>
          </a:p>
        </p:txBody>
      </p:sp>
    </p:spTree>
    <p:extLst>
      <p:ext uri="{BB962C8B-B14F-4D97-AF65-F5344CB8AC3E}">
        <p14:creationId xmlns:p14="http://schemas.microsoft.com/office/powerpoint/2010/main" val="136811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E64514-70D0-4BD3-8E55-69C9AADA76AA}"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A5DFA2-9E6C-4787-8841-F0B3BB5F80A8}" type="slidenum">
              <a:rPr lang="en-US"/>
              <a:pPr>
                <a:defRPr/>
              </a:pPr>
              <a:t>‹#›</a:t>
            </a:fld>
            <a:endParaRPr lang="en-US"/>
          </a:p>
        </p:txBody>
      </p:sp>
    </p:spTree>
    <p:extLst>
      <p:ext uri="{BB962C8B-B14F-4D97-AF65-F5344CB8AC3E}">
        <p14:creationId xmlns:p14="http://schemas.microsoft.com/office/powerpoint/2010/main" val="292346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3F8CDF38-557B-4B66-B976-D1D98BACFE8B}"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EF9113-D259-47C8-B439-AF8A63E42606}" type="slidenum">
              <a:rPr lang="en-US" smtClean="0"/>
              <a:pPr>
                <a:defRPr/>
              </a:pPr>
              <a:t>‹#›</a:t>
            </a:fld>
            <a:endParaRPr lang="en-US"/>
          </a:p>
        </p:txBody>
      </p:sp>
    </p:spTree>
    <p:extLst>
      <p:ext uri="{BB962C8B-B14F-4D97-AF65-F5344CB8AC3E}">
        <p14:creationId xmlns:p14="http://schemas.microsoft.com/office/powerpoint/2010/main" val="4240222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E4B0147-7DBD-4402-A8BD-32BF882D1E85}"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35EA75-E517-4D8D-A0FD-8DC8B0E5AB40}" type="slidenum">
              <a:rPr lang="en-US" smtClean="0"/>
              <a:pPr>
                <a:defRPr/>
              </a:pPr>
              <a:t>‹#›</a:t>
            </a:fld>
            <a:endParaRPr lang="en-US"/>
          </a:p>
        </p:txBody>
      </p:sp>
    </p:spTree>
    <p:extLst>
      <p:ext uri="{BB962C8B-B14F-4D97-AF65-F5344CB8AC3E}">
        <p14:creationId xmlns:p14="http://schemas.microsoft.com/office/powerpoint/2010/main" val="2433862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56B9675-79D9-4AB7-A5AD-9D68EA7CB22E}"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9DE282-F978-4448-BA17-5741E9C0B3F7}" type="slidenum">
              <a:rPr lang="en-US" smtClean="0"/>
              <a:pPr>
                <a:defRPr/>
              </a:pPr>
              <a:t>‹#›</a:t>
            </a:fld>
            <a:endParaRPr lang="en-US"/>
          </a:p>
        </p:txBody>
      </p:sp>
    </p:spTree>
    <p:extLst>
      <p:ext uri="{BB962C8B-B14F-4D97-AF65-F5344CB8AC3E}">
        <p14:creationId xmlns:p14="http://schemas.microsoft.com/office/powerpoint/2010/main" val="822943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103060D7-CDB9-4E71-8E0E-D15EBF4643BC}"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DC66270-D4D2-4626-8362-5AD167752CC6}" type="slidenum">
              <a:rPr lang="en-US" smtClean="0"/>
              <a:pPr>
                <a:defRPr/>
              </a:pPr>
              <a:t>‹#›</a:t>
            </a:fld>
            <a:endParaRPr lang="en-US"/>
          </a:p>
        </p:txBody>
      </p:sp>
    </p:spTree>
    <p:extLst>
      <p:ext uri="{BB962C8B-B14F-4D97-AF65-F5344CB8AC3E}">
        <p14:creationId xmlns:p14="http://schemas.microsoft.com/office/powerpoint/2010/main" val="666117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D679D58-FB6A-4481-B693-9AFA138C64EE}" type="datetime1">
              <a:rPr lang="en-US" smtClean="0"/>
              <a:pPr>
                <a:defRPr/>
              </a:pPr>
              <a:t>9/19/2014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CF9FD00-FDFF-41E4-8F3C-473224C162A1}" type="slidenum">
              <a:rPr lang="en-US" smtClean="0"/>
              <a:pPr>
                <a:defRPr/>
              </a:pPr>
              <a:t>‹#›</a:t>
            </a:fld>
            <a:endParaRPr lang="en-US"/>
          </a:p>
        </p:txBody>
      </p:sp>
    </p:spTree>
    <p:extLst>
      <p:ext uri="{BB962C8B-B14F-4D97-AF65-F5344CB8AC3E}">
        <p14:creationId xmlns:p14="http://schemas.microsoft.com/office/powerpoint/2010/main" val="293635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54BF3FB-FC42-4EB8-B72D-F716C8A06B9C}" type="datetime1">
              <a:rPr lang="en-US" smtClean="0"/>
              <a:pPr>
                <a:defRPr/>
              </a:pPr>
              <a:t>9/19/2014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46F147-B3F3-4221-A418-6BA7DF97E0C1}" type="slidenum">
              <a:rPr lang="en-US" smtClean="0"/>
              <a:pPr>
                <a:defRPr/>
              </a:pPr>
              <a:t>‹#›</a:t>
            </a:fld>
            <a:endParaRPr lang="en-US"/>
          </a:p>
        </p:txBody>
      </p:sp>
    </p:spTree>
    <p:extLst>
      <p:ext uri="{BB962C8B-B14F-4D97-AF65-F5344CB8AC3E}">
        <p14:creationId xmlns:p14="http://schemas.microsoft.com/office/powerpoint/2010/main" val="284278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9F6F4B9-2D35-4BD1-A285-83193AEB72A5}" type="datetime1">
              <a:rPr lang="en-US" smtClean="0"/>
              <a:pPr>
                <a:defRPr/>
              </a:pPr>
              <a:t>9/19/2014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7671DA7-5F17-40E1-A7E7-FBC6103B9449}" type="slidenum">
              <a:rPr lang="en-US" smtClean="0"/>
              <a:pPr>
                <a:defRPr/>
              </a:pPr>
              <a:t>‹#›</a:t>
            </a:fld>
            <a:endParaRPr lang="en-US"/>
          </a:p>
        </p:txBody>
      </p:sp>
    </p:spTree>
    <p:extLst>
      <p:ext uri="{BB962C8B-B14F-4D97-AF65-F5344CB8AC3E}">
        <p14:creationId xmlns:p14="http://schemas.microsoft.com/office/powerpoint/2010/main" val="176991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84DA57-EF26-467E-9182-6247E7F8B172}" type="datetime1">
              <a:rPr lang="en-US" smtClean="0"/>
              <a:pPr>
                <a:defRPr/>
              </a:pPr>
              <a:t>9/19/2014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5050E6-D6E7-4229-931F-A17DE8938FE8}" type="slidenum">
              <a:rPr lang="en-US"/>
              <a:pPr>
                <a:defRPr/>
              </a:pPr>
              <a:t>‹#›</a:t>
            </a:fld>
            <a:endParaRPr lang="en-US"/>
          </a:p>
        </p:txBody>
      </p:sp>
    </p:spTree>
    <p:extLst>
      <p:ext uri="{BB962C8B-B14F-4D97-AF65-F5344CB8AC3E}">
        <p14:creationId xmlns:p14="http://schemas.microsoft.com/office/powerpoint/2010/main" val="38588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C1CDEE9-0FCA-417B-99B1-D796DEE435CE}"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E853CF9-955D-4F4F-9421-78ADB28A6B17}" type="slidenum">
              <a:rPr lang="en-US" smtClean="0"/>
              <a:pPr>
                <a:defRPr/>
              </a:pPr>
              <a:t>‹#›</a:t>
            </a:fld>
            <a:endParaRPr lang="en-US"/>
          </a:p>
        </p:txBody>
      </p:sp>
    </p:spTree>
    <p:extLst>
      <p:ext uri="{BB962C8B-B14F-4D97-AF65-F5344CB8AC3E}">
        <p14:creationId xmlns:p14="http://schemas.microsoft.com/office/powerpoint/2010/main" val="102475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51C3FA7-FAD2-4CF7-95AC-BC354ADC7508}"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BD82CF7-CC7F-42AF-AE7C-1EE1EC322B60}" type="slidenum">
              <a:rPr lang="en-US" smtClean="0"/>
              <a:pPr>
                <a:defRPr/>
              </a:pPr>
              <a:t>‹#›</a:t>
            </a:fld>
            <a:endParaRPr lang="en-US"/>
          </a:p>
        </p:txBody>
      </p:sp>
    </p:spTree>
    <p:extLst>
      <p:ext uri="{BB962C8B-B14F-4D97-AF65-F5344CB8AC3E}">
        <p14:creationId xmlns:p14="http://schemas.microsoft.com/office/powerpoint/2010/main" val="699631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4C7FE48-5611-4934-A807-D795CD75F4C3}"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B811D2-54D4-47AE-9E5F-B0941EE3998F}" type="slidenum">
              <a:rPr lang="en-US" smtClean="0"/>
              <a:pPr>
                <a:defRPr/>
              </a:pPr>
              <a:t>‹#›</a:t>
            </a:fld>
            <a:endParaRPr lang="en-US"/>
          </a:p>
        </p:txBody>
      </p:sp>
    </p:spTree>
    <p:extLst>
      <p:ext uri="{BB962C8B-B14F-4D97-AF65-F5344CB8AC3E}">
        <p14:creationId xmlns:p14="http://schemas.microsoft.com/office/powerpoint/2010/main" val="2942026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EA6894F-43F1-4A98-841E-8B3C7303A89D}"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DA9268-BF67-427B-AA01-EB6343C71C74}" type="slidenum">
              <a:rPr lang="en-US" smtClean="0"/>
              <a:pPr>
                <a:defRPr/>
              </a:pPr>
              <a:t>‹#›</a:t>
            </a:fld>
            <a:endParaRPr lang="en-US"/>
          </a:p>
        </p:txBody>
      </p:sp>
    </p:spTree>
    <p:extLst>
      <p:ext uri="{BB962C8B-B14F-4D97-AF65-F5344CB8AC3E}">
        <p14:creationId xmlns:p14="http://schemas.microsoft.com/office/powerpoint/2010/main" val="244048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9E79952B-CFAF-4FFC-B85F-47FC4E5CEC0B}" type="datetime1">
              <a:rPr lang="en-US" smtClean="0"/>
              <a:pPr>
                <a:defRPr/>
              </a:pPr>
              <a:t>9/19/2014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05EE104F-8E08-4123-8BB9-0BCFC56D7CF8}" type="slidenum">
              <a:rPr lang="en-US"/>
              <a:pPr>
                <a:defRPr/>
              </a:pPr>
              <a:t>‹#›</a:t>
            </a:fld>
            <a:endParaRPr lang="en-US"/>
          </a:p>
        </p:txBody>
      </p:sp>
    </p:spTree>
    <p:extLst>
      <p:ext uri="{BB962C8B-B14F-4D97-AF65-F5344CB8AC3E}">
        <p14:creationId xmlns:p14="http://schemas.microsoft.com/office/powerpoint/2010/main" val="1908677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03379B97-AE50-4591-99EC-6060330D5D2B}" type="datetime1">
              <a:rPr lang="en-US" smtClean="0"/>
              <a:pPr>
                <a:defRPr/>
              </a:pPr>
              <a:t>9/19/2014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F0A86C0-2C5E-4CF1-8376-D2FED18BAB0B}" type="slidenum">
              <a:rPr lang="en-US"/>
              <a:pPr>
                <a:defRPr/>
              </a:pPr>
              <a:t>‹#›</a:t>
            </a:fld>
            <a:endParaRPr lang="en-US"/>
          </a:p>
        </p:txBody>
      </p:sp>
    </p:spTree>
    <p:extLst>
      <p:ext uri="{BB962C8B-B14F-4D97-AF65-F5344CB8AC3E}">
        <p14:creationId xmlns:p14="http://schemas.microsoft.com/office/powerpoint/2010/main" val="3029651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13220C-253F-4269-A414-B929854C01CE}" type="datetime1">
              <a:rPr lang="en-US" smtClean="0"/>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EFCB1F-5A8C-4E94-BD66-D929977C6C80}" type="slidenum">
              <a:rPr lang="en-US"/>
              <a:pPr>
                <a:defRPr/>
              </a:pPr>
              <a:t>‹#›</a:t>
            </a:fld>
            <a:endParaRPr lang="en-US"/>
          </a:p>
        </p:txBody>
      </p:sp>
    </p:spTree>
    <p:extLst>
      <p:ext uri="{BB962C8B-B14F-4D97-AF65-F5344CB8AC3E}">
        <p14:creationId xmlns:p14="http://schemas.microsoft.com/office/powerpoint/2010/main" val="58477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C7B9A09-E32B-40D7-972F-B17CF5C3E4E9}" type="datetime1">
              <a:rPr lang="en-US" smtClean="0"/>
              <a:pPr>
                <a:defRPr/>
              </a:pPr>
              <a:t>9/19/2014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C9F3C3-509F-4C91-B821-68762B551DB4}" type="slidenum">
              <a:rPr lang="en-US"/>
              <a:pPr>
                <a:defRPr/>
              </a:pPr>
              <a:t>‹#›</a:t>
            </a:fld>
            <a:endParaRPr lang="en-US"/>
          </a:p>
        </p:txBody>
      </p:sp>
    </p:spTree>
    <p:extLst>
      <p:ext uri="{BB962C8B-B14F-4D97-AF65-F5344CB8AC3E}">
        <p14:creationId xmlns:p14="http://schemas.microsoft.com/office/powerpoint/2010/main" val="1283951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C3FD5CB-FA44-4123-84B2-8CE9E3F35110}" type="datetime1">
              <a:rPr lang="en-US" smtClean="0"/>
              <a:pPr>
                <a:defRPr/>
              </a:pPr>
              <a:t>9/19/2014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99413BE-F78E-4B96-B011-522383D5DE02}" type="slidenum">
              <a:rPr lang="en-US"/>
              <a:pPr>
                <a:defRPr/>
              </a:pPr>
              <a:t>‹#›</a:t>
            </a:fld>
            <a:endParaRPr lang="en-US"/>
          </a:p>
        </p:txBody>
      </p:sp>
    </p:spTree>
    <p:extLst>
      <p:ext uri="{BB962C8B-B14F-4D97-AF65-F5344CB8AC3E}">
        <p14:creationId xmlns:p14="http://schemas.microsoft.com/office/powerpoint/2010/main" val="1618120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06C157-E731-42ED-B785-DC31E1100086}" type="datetime1">
              <a:rPr lang="en-US" smtClean="0"/>
              <a:pPr>
                <a:defRPr/>
              </a:pPr>
              <a:t>9/19/2014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B8F3E34-0FEB-49F4-AA3B-A8717A804A5B}" type="slidenum">
              <a:rPr lang="en-US"/>
              <a:pPr>
                <a:defRPr/>
              </a:pPr>
              <a:t>‹#›</a:t>
            </a:fld>
            <a:endParaRPr lang="en-US"/>
          </a:p>
        </p:txBody>
      </p:sp>
    </p:spTree>
    <p:extLst>
      <p:ext uri="{BB962C8B-B14F-4D97-AF65-F5344CB8AC3E}">
        <p14:creationId xmlns:p14="http://schemas.microsoft.com/office/powerpoint/2010/main" val="2324442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DDEFFF-5FE3-4401-859C-ABCE08567769}" type="datetime1">
              <a:rPr lang="en-US" smtClean="0"/>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B06715-73F3-4950-9C2F-2AA4F82BA03C}" type="slidenum">
              <a:rPr lang="en-US"/>
              <a:pPr>
                <a:defRPr/>
              </a:pPr>
              <a:t>‹#›</a:t>
            </a:fld>
            <a:endParaRPr lang="en-US"/>
          </a:p>
        </p:txBody>
      </p:sp>
    </p:spTree>
    <p:extLst>
      <p:ext uri="{BB962C8B-B14F-4D97-AF65-F5344CB8AC3E}">
        <p14:creationId xmlns:p14="http://schemas.microsoft.com/office/powerpoint/2010/main" val="543831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AFBFD76-F7AB-4BCB-B8CD-6A74A36E2D55}" type="datetime1">
              <a:rPr lang="en-US" smtClean="0"/>
              <a:pPr>
                <a:defRPr/>
              </a:pPr>
              <a:t>9/19/2014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97E569-E958-4026-A97E-2DBE8905AFD6}" type="slidenum">
              <a:rPr lang="en-US"/>
              <a:pPr>
                <a:defRPr/>
              </a:pPr>
              <a:t>‹#›</a:t>
            </a:fld>
            <a:endParaRPr lang="en-US"/>
          </a:p>
        </p:txBody>
      </p:sp>
    </p:spTree>
    <p:extLst>
      <p:ext uri="{BB962C8B-B14F-4D97-AF65-F5344CB8AC3E}">
        <p14:creationId xmlns:p14="http://schemas.microsoft.com/office/powerpoint/2010/main" val="19719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3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1" charset="0"/>
                <a:cs typeface="Arial" charset="0"/>
              </a:defRPr>
            </a:lvl1pPr>
          </a:lstStyle>
          <a:p>
            <a:pPr>
              <a:defRPr/>
            </a:pPr>
            <a:fld id="{80159692-BAB5-43BA-97C7-FF8C618A81B1}" type="datetime1">
              <a:rPr lang="en-US" smtClean="0"/>
              <a:pPr>
                <a:defRPr/>
              </a:pPr>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1" charset="0"/>
                <a:cs typeface="Arial" charset="0"/>
              </a:defRPr>
            </a:lvl1pPr>
          </a:lstStyle>
          <a:p>
            <a:pPr>
              <a:defRPr/>
            </a:pPr>
            <a:fld id="{6E100300-38E7-44A9-82B7-69A54171C2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95" r:id="rId1"/>
    <p:sldLayoutId id="2147485296" r:id="rId2"/>
    <p:sldLayoutId id="2147485297" r:id="rId3"/>
    <p:sldLayoutId id="2147485298" r:id="rId4"/>
    <p:sldLayoutId id="2147485299" r:id="rId5"/>
    <p:sldLayoutId id="2147485300" r:id="rId6"/>
    <p:sldLayoutId id="2147485301" r:id="rId7"/>
    <p:sldLayoutId id="2147485302" r:id="rId8"/>
    <p:sldLayoutId id="2147485303" r:id="rId9"/>
    <p:sldLayoutId id="2147485304" r:id="rId10"/>
    <p:sldLayoutId id="2147485305"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11"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1"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3000"/>
          </a:scheme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1" charset="0"/>
                <a:cs typeface="Arial" charset="0"/>
              </a:defRPr>
            </a:lvl1pPr>
          </a:lstStyle>
          <a:p>
            <a:pPr>
              <a:defRPr/>
            </a:pPr>
            <a:fld id="{E0872696-1A44-4C22-9F48-7A4A51AF07A6}" type="datetime1">
              <a:rPr lang="en-US" smtClean="0"/>
              <a:pPr>
                <a:defRPr/>
              </a:pPr>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1" charset="0"/>
                <a:cs typeface="Arial" charset="0"/>
              </a:defRPr>
            </a:lvl1pPr>
          </a:lstStyle>
          <a:p>
            <a:pPr>
              <a:defRPr/>
            </a:pPr>
            <a:fld id="{29352C00-EE60-4637-9AD7-7C3E1BC135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11"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1"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B0CEE4F-96E8-4BAE-9FD3-8F35A783C8B0}" type="datetime1">
              <a:rPr lang="en-US" smtClean="0"/>
              <a:pPr>
                <a:defRPr/>
              </a:pPr>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91D65A1-ED02-4497-8A7A-1302C0FC3366}" type="slidenum">
              <a:rPr lang="en-US" smtClean="0"/>
              <a:pPr>
                <a:defRPr/>
              </a:pPr>
              <a:t>‹#›</a:t>
            </a:fld>
            <a:endParaRPr lang="en-US"/>
          </a:p>
        </p:txBody>
      </p:sp>
    </p:spTree>
    <p:extLst>
      <p:ext uri="{BB962C8B-B14F-4D97-AF65-F5344CB8AC3E}">
        <p14:creationId xmlns:p14="http://schemas.microsoft.com/office/powerpoint/2010/main" val="3086106121"/>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 id="2147485338" r:id="rId10"/>
    <p:sldLayoutId id="2147485339" r:id="rId11"/>
    <p:sldLayoutId id="2147485340" r:id="rId12"/>
    <p:sldLayoutId id="2147485294"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0.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53.jpeg"/><Relationship Id="rId11" Type="http://schemas.openxmlformats.org/officeDocument/2006/relationships/image" Target="../media/image56.jpg"/><Relationship Id="rId5" Type="http://schemas.openxmlformats.org/officeDocument/2006/relationships/image" Target="../media/image52.jpeg"/><Relationship Id="rId10" Type="http://schemas.microsoft.com/office/2007/relationships/hdphoto" Target="../media/hdphoto6.wdp"/><Relationship Id="rId4" Type="http://schemas.openxmlformats.org/officeDocument/2006/relationships/image" Target="../media/image51.jpe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59.jpeg"/><Relationship Id="rId5" Type="http://schemas.openxmlformats.org/officeDocument/2006/relationships/image" Target="../media/image58.jpeg"/><Relationship Id="rId10" Type="http://schemas.microsoft.com/office/2007/relationships/hdphoto" Target="../media/hdphoto7.wdp"/><Relationship Id="rId4" Type="http://schemas.openxmlformats.org/officeDocument/2006/relationships/hyperlink" Target="http://www.localharvest.org/store/local.jsp?q=csa" TargetMode="External"/><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65.png"/><Relationship Id="rId5" Type="http://schemas.microsoft.com/office/2007/relationships/hdphoto" Target="../media/hdphoto8.wdp"/><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6.jpeg"/><Relationship Id="rId7" Type="http://schemas.openxmlformats.org/officeDocument/2006/relationships/image" Target="../media/image70.png"/><Relationship Id="rId12" Type="http://schemas.microsoft.com/office/2007/relationships/hdphoto" Target="../media/hdphoto12.wdp"/><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69.jpeg"/><Relationship Id="rId11" Type="http://schemas.openxmlformats.org/officeDocument/2006/relationships/image" Target="../media/image72.png"/><Relationship Id="rId5" Type="http://schemas.openxmlformats.org/officeDocument/2006/relationships/image" Target="../media/image68.jpeg"/><Relationship Id="rId10" Type="http://schemas.microsoft.com/office/2007/relationships/hdphoto" Target="../media/hdphoto11.wdp"/><Relationship Id="rId4" Type="http://schemas.openxmlformats.org/officeDocument/2006/relationships/image" Target="../media/image67.jpe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6.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vimeo.com/1016506" TargetMode="External"/><Relationship Id="rId2" Type="http://schemas.openxmlformats.org/officeDocument/2006/relationships/notesSlide" Target="../notesSlides/notesSlide30.xml"/><Relationship Id="rId1" Type="http://schemas.openxmlformats.org/officeDocument/2006/relationships/slideLayout" Target="../slideLayouts/slideLayout31.xml"/><Relationship Id="rId5" Type="http://schemas.openxmlformats.org/officeDocument/2006/relationships/hyperlink" Target="http://www.publicmattersgroup.com/" TargetMode="Externa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microsoft.com/office/2007/relationships/hdphoto" Target="../media/hdphoto13.wdp"/></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hyperlink" Target="http://www.hungryforchange.tv/"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1.xml"/><Relationship Id="rId11" Type="http://schemas.openxmlformats.org/officeDocument/2006/relationships/image" Target="../media/image12.png"/><Relationship Id="rId5" Type="http://schemas.openxmlformats.org/officeDocument/2006/relationships/diagramQuickStyle" Target="../diagrams/quickStyle1.xml"/><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11.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Title 1"/>
          <p:cNvSpPr>
            <a:spLocks noGrp="1"/>
          </p:cNvSpPr>
          <p:nvPr>
            <p:ph type="ctrTitle"/>
          </p:nvPr>
        </p:nvSpPr>
        <p:spPr>
          <a:xfrm>
            <a:off x="334536" y="1066801"/>
            <a:ext cx="4847064" cy="1699336"/>
          </a:xfrm>
        </p:spPr>
        <p:txBody>
          <a:bodyPr>
            <a:normAutofit/>
          </a:bodyPr>
          <a:lstStyle/>
          <a:p>
            <a:pPr eaLnBrk="1" hangingPunct="1"/>
            <a:r>
              <a:rPr lang="en-US" sz="3600" dirty="0" smtClean="0">
                <a:solidFill>
                  <a:srgbClr val="006C31"/>
                </a:solidFill>
                <a:ea typeface="ＭＳ Ｐゴシック" pitchFamily="34" charset="-128"/>
              </a:rPr>
              <a:t>Resident Leadership Academy</a:t>
            </a:r>
            <a:r>
              <a:rPr lang="en-US" sz="3600" b="1" dirty="0" smtClean="0">
                <a:solidFill>
                  <a:srgbClr val="00B050"/>
                </a:solidFill>
                <a:ea typeface="ＭＳ Ｐゴシック" pitchFamily="34" charset="-128"/>
              </a:rPr>
              <a:t/>
            </a:r>
            <a:br>
              <a:rPr lang="en-US" sz="3600" b="1" dirty="0" smtClean="0">
                <a:solidFill>
                  <a:srgbClr val="00B050"/>
                </a:solidFill>
                <a:ea typeface="ＭＳ Ｐゴシック" pitchFamily="34" charset="-128"/>
              </a:rPr>
            </a:br>
            <a:endParaRPr lang="en-US" sz="2400" b="1" dirty="0" smtClean="0">
              <a:solidFill>
                <a:srgbClr val="00B050"/>
              </a:solidFill>
              <a:ea typeface="ＭＳ Ｐゴシック" pitchFamily="34" charset="-128"/>
            </a:endParaRPr>
          </a:p>
        </p:txBody>
      </p:sp>
      <p:sp>
        <p:nvSpPr>
          <p:cNvPr id="9" name="Rounded Rectangle 8"/>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a:spLocks noGrp="1"/>
          </p:cNvSpPr>
          <p:nvPr>
            <p:ph type="sldNum" sz="quarter" idx="12"/>
          </p:nvPr>
        </p:nvSpPr>
        <p:spPr>
          <a:xfrm>
            <a:off x="8537448" y="6248400"/>
            <a:ext cx="301752" cy="301752"/>
          </a:xfrm>
        </p:spPr>
        <p:txBody>
          <a:body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grpSp>
        <p:nvGrpSpPr>
          <p:cNvPr id="12" name="Group 11"/>
          <p:cNvGrpSpPr/>
          <p:nvPr/>
        </p:nvGrpSpPr>
        <p:grpSpPr>
          <a:xfrm>
            <a:off x="693513" y="2766137"/>
            <a:ext cx="7837839" cy="3116429"/>
            <a:chOff x="567901" y="2918537"/>
            <a:chExt cx="7837839" cy="3116429"/>
          </a:xfrm>
        </p:grpSpPr>
        <p:sp>
          <p:nvSpPr>
            <p:cNvPr id="13" name="TextBox 12"/>
            <p:cNvSpPr txBox="1"/>
            <p:nvPr/>
          </p:nvSpPr>
          <p:spPr>
            <a:xfrm>
              <a:off x="4405816" y="3200400"/>
              <a:ext cx="3999924" cy="2346346"/>
            </a:xfrm>
            <a:prstGeom prst="rect">
              <a:avLst/>
            </a:prstGeom>
            <a:noFill/>
          </p:spPr>
          <p:txBody>
            <a:bodyPr wrap="none" rtlCol="0" anchor="ctr">
              <a:noAutofit/>
            </a:bodyPr>
            <a:lstStyle/>
            <a:p>
              <a:pPr algn="ctr"/>
              <a:r>
                <a:rPr lang="en-US" sz="3600" spc="600" dirty="0" smtClean="0">
                  <a:latin typeface="Arial" panose="020B0604020202020204" pitchFamily="34" charset="0"/>
                  <a:cs typeface="Arial" panose="020B0604020202020204" pitchFamily="34" charset="0"/>
                </a:rPr>
                <a:t>SESSION FIVE</a:t>
              </a:r>
            </a:p>
            <a:p>
              <a:pPr algn="ctr">
                <a:lnSpc>
                  <a:spcPts val="4300"/>
                </a:lnSpc>
              </a:pPr>
              <a:r>
                <a:rPr lang="en-US" sz="3600" cap="all" spc="300" dirty="0" smtClean="0">
                  <a:solidFill>
                    <a:srgbClr val="108837"/>
                  </a:solidFill>
                  <a:latin typeface="Arial" panose="020B0604020202020204" pitchFamily="34" charset="0"/>
                  <a:cs typeface="Arial" panose="020B0604020202020204" pitchFamily="34" charset="0"/>
                </a:rPr>
                <a:t>HEALTHY FOOD</a:t>
              </a:r>
            </a:p>
            <a:p>
              <a:pPr algn="ctr">
                <a:lnSpc>
                  <a:spcPts val="3600"/>
                </a:lnSpc>
              </a:pPr>
              <a:r>
                <a:rPr lang="en-US" sz="3600" cap="all" spc="300" dirty="0" smtClean="0">
                  <a:solidFill>
                    <a:srgbClr val="108837"/>
                  </a:solidFill>
                  <a:latin typeface="Arial" panose="020B0604020202020204" pitchFamily="34" charset="0"/>
                  <a:cs typeface="Arial" panose="020B0604020202020204" pitchFamily="34" charset="0"/>
                </a:rPr>
                <a:t>SYSTEMS</a:t>
              </a:r>
              <a:endParaRPr lang="en-US" sz="1400" cap="all" spc="100" dirty="0" smtClean="0">
                <a:solidFill>
                  <a:srgbClr val="108837"/>
                </a:solidFill>
                <a:latin typeface="Arial" panose="020B0604020202020204" pitchFamily="34" charset="0"/>
                <a:cs typeface="Arial" panose="020B0604020202020204" pitchFamily="34" charset="0"/>
              </a:endParaRPr>
            </a:p>
          </p:txBody>
        </p:sp>
        <p:pic>
          <p:nvPicPr>
            <p:cNvPr id="14" name="Picture 13" descr="CoverArt.png"/>
            <p:cNvPicPr>
              <a:picLocks noChangeAspect="1"/>
            </p:cNvPicPr>
            <p:nvPr/>
          </p:nvPicPr>
          <p:blipFill>
            <a:blip r:embed="rId3"/>
            <a:stretch>
              <a:fillRect/>
            </a:stretch>
          </p:blipFill>
          <p:spPr>
            <a:xfrm>
              <a:off x="567901" y="2918537"/>
              <a:ext cx="3440537" cy="3116429"/>
            </a:xfrm>
            <a:prstGeom prst="rect">
              <a:avLst/>
            </a:prstGeom>
          </p:spPr>
        </p:pic>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7676" y="914400"/>
            <a:ext cx="3657600" cy="151662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52400" y="2743200"/>
            <a:ext cx="1600200" cy="1330712"/>
          </a:xfrm>
          <a:prstGeom prst="roundRect">
            <a:avLst/>
          </a:prstGeom>
          <a:solidFill>
            <a:schemeClr val="bg1"/>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ounded Rectangle 19"/>
          <p:cNvSpPr/>
          <p:nvPr/>
        </p:nvSpPr>
        <p:spPr>
          <a:xfrm>
            <a:off x="115229" y="4311576"/>
            <a:ext cx="1600200" cy="1330712"/>
          </a:xfrm>
          <a:prstGeom prst="roundRect">
            <a:avLst/>
          </a:prstGeom>
          <a:solidFill>
            <a:schemeClr val="bg1"/>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Rounded Rectangle 2"/>
          <p:cNvSpPr/>
          <p:nvPr/>
        </p:nvSpPr>
        <p:spPr>
          <a:xfrm>
            <a:off x="153327" y="1219200"/>
            <a:ext cx="1600200" cy="1330712"/>
          </a:xfrm>
          <a:prstGeom prst="roundRect">
            <a:avLst/>
          </a:prstGeom>
          <a:solidFill>
            <a:schemeClr val="bg1"/>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6627" name="Content Placeholder 13"/>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874837" y="780585"/>
            <a:ext cx="3382963" cy="2647116"/>
          </a:xfrm>
          <a:prstGeom prst="roundRect">
            <a:avLst>
              <a:gd name="adj" fmla="val 8594"/>
            </a:avLst>
          </a:prstGeom>
          <a:solidFill>
            <a:srgbClr val="FFFFFF">
              <a:shade val="85000"/>
            </a:srgbClr>
          </a:solidFill>
          <a:ln>
            <a:noFill/>
          </a:ln>
          <a:effectLst/>
        </p:spPr>
      </p:pic>
      <p:pic>
        <p:nvPicPr>
          <p:cNvPr id="26628"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1818827" y="3518720"/>
            <a:ext cx="3438973" cy="2459224"/>
          </a:xfrm>
          <a:prstGeom prst="roundRect">
            <a:avLst>
              <a:gd name="adj" fmla="val 8594"/>
            </a:avLst>
          </a:prstGeom>
          <a:solidFill>
            <a:srgbClr val="FFFFFF">
              <a:shade val="85000"/>
            </a:srgbClr>
          </a:solidFill>
          <a:ln>
            <a:noFill/>
          </a:ln>
          <a:effectLst/>
        </p:spPr>
      </p:pic>
      <p:sp>
        <p:nvSpPr>
          <p:cNvPr id="26630" name="Content Placeholder 3"/>
          <p:cNvSpPr txBox="1">
            <a:spLocks/>
          </p:cNvSpPr>
          <p:nvPr/>
        </p:nvSpPr>
        <p:spPr bwMode="auto">
          <a:xfrm>
            <a:off x="191429" y="1219200"/>
            <a:ext cx="152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0" indent="0" algn="ctr">
              <a:spcBef>
                <a:spcPct val="20000"/>
              </a:spcBef>
              <a:buClr>
                <a:schemeClr val="accent1"/>
              </a:buClr>
              <a:buSzPct val="85000"/>
            </a:pPr>
            <a:r>
              <a:rPr lang="en-US" sz="2000" dirty="0">
                <a:latin typeface="+mj-lt"/>
                <a:ea typeface="ＭＳ Ｐゴシック" pitchFamily="34" charset="-128"/>
              </a:rPr>
              <a:t>Harmful </a:t>
            </a:r>
            <a:r>
              <a:rPr lang="en-US" sz="2000" dirty="0" smtClean="0">
                <a:latin typeface="+mj-lt"/>
                <a:ea typeface="ＭＳ Ｐゴシック" pitchFamily="34" charset="-128"/>
              </a:rPr>
              <a:t>  chemicals    (</a:t>
            </a:r>
            <a:r>
              <a:rPr lang="en-US" sz="2000" dirty="0">
                <a:latin typeface="+mj-lt"/>
                <a:ea typeface="ＭＳ Ｐゴシック" pitchFamily="34" charset="-128"/>
              </a:rPr>
              <a:t>pesticides </a:t>
            </a:r>
            <a:r>
              <a:rPr lang="en-US" sz="2000" dirty="0" smtClean="0">
                <a:latin typeface="+mj-lt"/>
                <a:ea typeface="ＭＳ Ｐゴシック" pitchFamily="34" charset="-128"/>
              </a:rPr>
              <a:t>                 &amp; fertilizers</a:t>
            </a:r>
            <a:r>
              <a:rPr lang="en-US" sz="2000" dirty="0">
                <a:latin typeface="+mj-lt"/>
                <a:ea typeface="ＭＳ Ｐゴシック" pitchFamily="34" charset="-128"/>
              </a:rPr>
              <a:t>)</a:t>
            </a:r>
          </a:p>
          <a:p>
            <a:pPr>
              <a:spcBef>
                <a:spcPct val="20000"/>
              </a:spcBef>
              <a:buClr>
                <a:schemeClr val="accent1"/>
              </a:buClr>
              <a:buSzPct val="85000"/>
            </a:pPr>
            <a:endParaRPr lang="en-US" sz="2400" dirty="0" smtClean="0">
              <a:ea typeface="ＭＳ Ｐゴシック" pitchFamily="34" charset="-128"/>
            </a:endParaRPr>
          </a:p>
          <a:p>
            <a:pPr>
              <a:spcBef>
                <a:spcPct val="20000"/>
              </a:spcBef>
              <a:buClr>
                <a:schemeClr val="accent1"/>
              </a:buClr>
              <a:buSzPct val="85000"/>
            </a:pPr>
            <a:endParaRPr lang="en-US" sz="2400" dirty="0">
              <a:ea typeface="ＭＳ Ｐゴシック" pitchFamily="34" charset="-128"/>
            </a:endParaRPr>
          </a:p>
          <a:p>
            <a:pPr>
              <a:spcBef>
                <a:spcPct val="20000"/>
              </a:spcBef>
              <a:buClr>
                <a:schemeClr val="accent1"/>
              </a:buClr>
              <a:buSzPct val="85000"/>
              <a:buFont typeface="Wingdings 2" pitchFamily="18" charset="2"/>
              <a:buChar char=""/>
            </a:pPr>
            <a:endParaRPr lang="en-US" sz="2400" dirty="0">
              <a:ea typeface="ＭＳ Ｐゴシック" pitchFamily="34" charset="-128"/>
            </a:endParaRPr>
          </a:p>
        </p:txBody>
      </p:sp>
      <p:pic>
        <p:nvPicPr>
          <p:cNvPr id="26631"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705" y="800100"/>
            <a:ext cx="3556695" cy="2667000"/>
          </a:xfrm>
          <a:prstGeom prst="roundRect">
            <a:avLst>
              <a:gd name="adj" fmla="val 8594"/>
            </a:avLst>
          </a:prstGeom>
          <a:solidFill>
            <a:srgbClr val="FFFFFF">
              <a:shade val="85000"/>
            </a:srgbClr>
          </a:solidFill>
          <a:ln>
            <a:noFill/>
          </a:ln>
          <a:effectLst/>
          <a:extLst/>
        </p:spPr>
      </p:pic>
      <p:pic>
        <p:nvPicPr>
          <p:cNvPr id="26632" name="Pictur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4725" y="3588834"/>
            <a:ext cx="3463279" cy="2318997"/>
          </a:xfrm>
          <a:prstGeom prst="roundRect">
            <a:avLst>
              <a:gd name="adj" fmla="val 8594"/>
            </a:avLst>
          </a:prstGeom>
          <a:solidFill>
            <a:srgbClr val="FFFFFF">
              <a:shade val="85000"/>
            </a:srgbClr>
          </a:solidFill>
          <a:ln>
            <a:noFill/>
          </a:ln>
          <a:effectLst/>
          <a:extLst/>
        </p:spPr>
      </p:pic>
      <p:sp>
        <p:nvSpPr>
          <p:cNvPr id="19" name="Content Placeholder 3"/>
          <p:cNvSpPr txBox="1">
            <a:spLocks/>
          </p:cNvSpPr>
          <p:nvPr/>
        </p:nvSpPr>
        <p:spPr bwMode="auto">
          <a:xfrm>
            <a:off x="141249" y="3088888"/>
            <a:ext cx="1611351" cy="12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pitchFamily="-111" charset="-128"/>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pitchFamily="-111" charset="-128"/>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Char char=""/>
              <a:defRPr sz="2000" kern="1200">
                <a:solidFill>
                  <a:schemeClr val="tx1"/>
                </a:solidFill>
                <a:latin typeface="+mn-lt"/>
                <a:ea typeface="ＭＳ Ｐゴシック" pitchFamily="-111" charset="-128"/>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Char char=""/>
              <a:defRPr sz="2000" kern="1200">
                <a:solidFill>
                  <a:schemeClr val="tx2"/>
                </a:solidFill>
                <a:latin typeface="+mn-lt"/>
                <a:ea typeface="ＭＳ Ｐゴシック" pitchFamily="-111" charset="-128"/>
                <a:cs typeface="+mn-cs"/>
              </a:defRPr>
            </a:lvl4pPr>
            <a:lvl5pPr marL="1371600" indent="-228600" algn="l" rtl="0" eaLnBrk="0" fontAlgn="base" hangingPunct="0">
              <a:spcBef>
                <a:spcPct val="20000"/>
              </a:spcBef>
              <a:spcAft>
                <a:spcPct val="0"/>
              </a:spcAft>
              <a:buClr>
                <a:srgbClr val="AEBAD5"/>
              </a:buClr>
              <a:buChar char="•"/>
              <a:defRPr kern="1200">
                <a:solidFill>
                  <a:schemeClr val="tx1"/>
                </a:solidFill>
                <a:latin typeface="+mn-lt"/>
                <a:ea typeface="ＭＳ Ｐゴシック" pitchFamily="-111"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defRPr/>
            </a:pPr>
            <a:r>
              <a:rPr lang="en-US" sz="2000" dirty="0" smtClean="0"/>
              <a:t>Industrial scale farming</a:t>
            </a:r>
          </a:p>
          <a:p>
            <a:pPr>
              <a:defRPr/>
            </a:pPr>
            <a:endParaRPr lang="en-US" sz="1800" dirty="0" smtClean="0"/>
          </a:p>
          <a:p>
            <a:pPr marL="0" indent="0">
              <a:buFont typeface="Wingdings 2" pitchFamily="18" charset="2"/>
              <a:buNone/>
              <a:defRPr/>
            </a:pPr>
            <a:endParaRPr lang="en-US" sz="1800" dirty="0"/>
          </a:p>
        </p:txBody>
      </p:sp>
      <p:sp>
        <p:nvSpPr>
          <p:cNvPr id="10" name="Rounded Rectangle 9"/>
          <p:cNvSpPr/>
          <p:nvPr/>
        </p:nvSpPr>
        <p:spPr>
          <a:xfrm>
            <a:off x="228600" y="6206695"/>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sp>
        <p:nvSpPr>
          <p:cNvPr id="15" name="Rounded Rectangle 14"/>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a:t>
            </a:r>
            <a:r>
              <a:rPr lang="en-US" sz="2700" cap="all" spc="100" dirty="0" smtClean="0">
                <a:latin typeface="Arial" panose="020B0604020202020204" pitchFamily="34" charset="0"/>
                <a:cs typeface="Arial" panose="020B0604020202020204" pitchFamily="34" charset="0"/>
              </a:rPr>
              <a:t>environmental impacts</a:t>
            </a:r>
            <a:endParaRPr lang="en-US" sz="2700" cap="all" spc="100" dirty="0">
              <a:latin typeface="Arial" panose="020B0604020202020204" pitchFamily="34" charset="0"/>
              <a:cs typeface="Arial" panose="020B0604020202020204" pitchFamily="34" charset="0"/>
            </a:endParaRPr>
          </a:p>
        </p:txBody>
      </p:sp>
      <p:sp>
        <p:nvSpPr>
          <p:cNvPr id="17" name="Content Placeholder 3"/>
          <p:cNvSpPr txBox="1">
            <a:spLocks/>
          </p:cNvSpPr>
          <p:nvPr/>
        </p:nvSpPr>
        <p:spPr bwMode="auto">
          <a:xfrm>
            <a:off x="76200" y="4648200"/>
            <a:ext cx="171543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pitchFamily="-111" charset="-128"/>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pitchFamily="-111" charset="-128"/>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Char char=""/>
              <a:defRPr sz="2000" kern="1200">
                <a:solidFill>
                  <a:schemeClr val="tx1"/>
                </a:solidFill>
                <a:latin typeface="+mn-lt"/>
                <a:ea typeface="ＭＳ Ｐゴシック" pitchFamily="-111" charset="-128"/>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Char char=""/>
              <a:defRPr sz="2000" kern="1200">
                <a:solidFill>
                  <a:schemeClr val="tx2"/>
                </a:solidFill>
                <a:latin typeface="+mn-lt"/>
                <a:ea typeface="ＭＳ Ｐゴシック" pitchFamily="-111" charset="-128"/>
                <a:cs typeface="+mn-cs"/>
              </a:defRPr>
            </a:lvl4pPr>
            <a:lvl5pPr marL="1371600" indent="-228600" algn="l" rtl="0" eaLnBrk="0" fontAlgn="base" hangingPunct="0">
              <a:spcBef>
                <a:spcPct val="20000"/>
              </a:spcBef>
              <a:spcAft>
                <a:spcPct val="0"/>
              </a:spcAft>
              <a:buClr>
                <a:srgbClr val="AEBAD5"/>
              </a:buClr>
              <a:buChar char="•"/>
              <a:defRPr kern="1200">
                <a:solidFill>
                  <a:schemeClr val="tx1"/>
                </a:solidFill>
                <a:latin typeface="+mn-lt"/>
                <a:ea typeface="ＭＳ Ｐゴシック" pitchFamily="-111"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defRPr/>
            </a:pPr>
            <a:r>
              <a:rPr lang="en-US" sz="2000" dirty="0" smtClean="0"/>
              <a:t>Contaminated run-off</a:t>
            </a:r>
          </a:p>
          <a:p>
            <a:pPr>
              <a:defRPr/>
            </a:pPr>
            <a:endParaRPr lang="en-US" sz="1800" dirty="0" smtClean="0"/>
          </a:p>
          <a:p>
            <a:pPr marL="0" indent="0">
              <a:buFont typeface="Wingdings 2" pitchFamily="18" charset="2"/>
              <a:buNone/>
              <a:defRPr/>
            </a:pPr>
            <a:endParaRPr lang="en-US" sz="1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3" grpId="0" animBg="1"/>
      <p:bldP spid="26630" grpId="0"/>
      <p:bldP spid="19"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Content Placeholder 3"/>
          <p:cNvSpPr>
            <a:spLocks noGrp="1"/>
          </p:cNvSpPr>
          <p:nvPr>
            <p:ph idx="1"/>
          </p:nvPr>
        </p:nvSpPr>
        <p:spPr>
          <a:xfrm>
            <a:off x="4957053" y="990600"/>
            <a:ext cx="3911884" cy="1828800"/>
          </a:xfrm>
        </p:spPr>
        <p:txBody>
          <a:bodyPr/>
          <a:lstStyle/>
          <a:p>
            <a:r>
              <a:rPr lang="en-US" dirty="0" smtClean="0">
                <a:ea typeface="ＭＳ Ｐゴシック" pitchFamily="34" charset="-128"/>
              </a:rPr>
              <a:t>Work with toxic chemicals that harm their health</a:t>
            </a:r>
          </a:p>
          <a:p>
            <a:pPr marL="0" indent="0">
              <a:buNone/>
            </a:pPr>
            <a:endParaRPr lang="en-US" sz="1000" dirty="0" smtClean="0">
              <a:ea typeface="ＭＳ Ｐゴシック" pitchFamily="34" charset="-128"/>
            </a:endParaRPr>
          </a:p>
        </p:txBody>
      </p:sp>
      <p:sp>
        <p:nvSpPr>
          <p:cNvPr id="2765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3ECAC41-BE83-48A5-B0D0-94E6D0F13C90}" type="slidenum">
              <a:rPr lang="en-US" smtClean="0">
                <a:solidFill>
                  <a:srgbClr val="9D2512"/>
                </a:solidFill>
              </a:rPr>
              <a:pPr eaLnBrk="1" hangingPunct="1"/>
              <a:t>11</a:t>
            </a:fld>
            <a:endParaRPr lang="en-US" smtClean="0">
              <a:solidFill>
                <a:srgbClr val="9D2512"/>
              </a:solidFill>
            </a:endParaRPr>
          </a:p>
        </p:txBody>
      </p:sp>
      <p:pic>
        <p:nvPicPr>
          <p:cNvPr id="27653"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22" y="838200"/>
            <a:ext cx="4501116" cy="3024187"/>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654"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799" y="2971800"/>
            <a:ext cx="4066169" cy="30480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sp>
        <p:nvSpPr>
          <p:cNvPr id="12" name="Rounded Rectangle 11"/>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a:t>
            </a:r>
            <a:r>
              <a:rPr lang="en-US" sz="2700" cap="all" spc="100" dirty="0" smtClean="0">
                <a:latin typeface="Arial" panose="020B0604020202020204" pitchFamily="34" charset="0"/>
                <a:cs typeface="Arial" panose="020B0604020202020204" pitchFamily="34" charset="0"/>
              </a:rPr>
              <a:t>farm workers</a:t>
            </a:r>
            <a:endParaRPr lang="en-US" sz="2700" cap="all" spc="100" dirty="0">
              <a:latin typeface="Arial" panose="020B0604020202020204" pitchFamily="34" charset="0"/>
              <a:cs typeface="Arial" panose="020B0604020202020204" pitchFamily="34" charset="0"/>
            </a:endParaRPr>
          </a:p>
        </p:txBody>
      </p:sp>
      <p:sp>
        <p:nvSpPr>
          <p:cNvPr id="3" name="Rectangle 2"/>
          <p:cNvSpPr/>
          <p:nvPr/>
        </p:nvSpPr>
        <p:spPr>
          <a:xfrm>
            <a:off x="228600" y="4172634"/>
            <a:ext cx="4191000" cy="1631216"/>
          </a:xfrm>
          <a:prstGeom prst="rect">
            <a:avLst/>
          </a:prstGeom>
        </p:spPr>
        <p:txBody>
          <a:bodyPr wrap="square">
            <a:spAutoFit/>
          </a:bodyPr>
          <a:lstStyle/>
          <a:p>
            <a:r>
              <a:rPr lang="en-US" sz="3200" dirty="0">
                <a:latin typeface="+mj-lt"/>
                <a:ea typeface="ＭＳ Ｐゴシック" pitchFamily="34" charset="-128"/>
              </a:rPr>
              <a:t>The average worker is paid </a:t>
            </a:r>
            <a:r>
              <a:rPr lang="en-US" sz="3600" b="1" dirty="0">
                <a:solidFill>
                  <a:schemeClr val="accent6">
                    <a:lumMod val="75000"/>
                  </a:schemeClr>
                </a:solidFill>
                <a:latin typeface="+mj-lt"/>
                <a:ea typeface="ＭＳ Ｐゴシック" pitchFamily="34" charset="-128"/>
              </a:rPr>
              <a:t>20% less </a:t>
            </a:r>
            <a:r>
              <a:rPr lang="en-US" sz="3200" dirty="0">
                <a:latin typeface="+mj-lt"/>
                <a:ea typeface="ＭＳ Ｐゴシック" pitchFamily="34" charset="-128"/>
              </a:rPr>
              <a:t>today than they were in 1985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D9EAC00-9E95-4653-9E5C-3BFB656AA6CE}" type="slidenum">
              <a:rPr lang="en-US" smtClean="0">
                <a:solidFill>
                  <a:srgbClr val="FFFFFF"/>
                </a:solidFill>
              </a:rPr>
              <a:pPr eaLnBrk="1" hangingPunct="1"/>
              <a:t>12</a:t>
            </a:fld>
            <a:endParaRPr lang="en-US" smtClean="0">
              <a:solidFill>
                <a:srgbClr val="FFFFFF"/>
              </a:solidFill>
            </a:endParaRPr>
          </a:p>
        </p:txBody>
      </p:sp>
      <p:pic>
        <p:nvPicPr>
          <p:cNvPr id="29701"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288" y="204439"/>
            <a:ext cx="4505427" cy="3225477"/>
          </a:xfrm>
          <a:prstGeom prst="roundRect">
            <a:avLst>
              <a:gd name="adj" fmla="val 8594"/>
            </a:avLst>
          </a:prstGeom>
          <a:solidFill>
            <a:srgbClr val="FFFFFF">
              <a:shade val="85000"/>
            </a:srgbClr>
          </a:solidFill>
          <a:ln>
            <a:noFill/>
          </a:ln>
          <a:effectLst/>
          <a:extLst/>
        </p:spPr>
      </p:pic>
      <p:pic>
        <p:nvPicPr>
          <p:cNvPr id="2970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292" y="2362200"/>
            <a:ext cx="3921390" cy="2649537"/>
          </a:xfrm>
          <a:prstGeom prst="roundRect">
            <a:avLst>
              <a:gd name="adj" fmla="val 8594"/>
            </a:avLst>
          </a:prstGeom>
          <a:solidFill>
            <a:srgbClr val="FFFFFF">
              <a:shade val="85000"/>
            </a:srgbClr>
          </a:solidFill>
          <a:ln>
            <a:noFill/>
          </a:ln>
          <a:effectLst/>
          <a:extLst/>
        </p:spPr>
      </p:pic>
      <p:pic>
        <p:nvPicPr>
          <p:cNvPr id="29703"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5169" y="3601434"/>
            <a:ext cx="4097664" cy="2455494"/>
          </a:xfrm>
          <a:prstGeom prst="roundRect">
            <a:avLst>
              <a:gd name="adj" fmla="val 8594"/>
            </a:avLst>
          </a:prstGeom>
          <a:solidFill>
            <a:srgbClr val="FFFFFF">
              <a:shade val="85000"/>
            </a:srgbClr>
          </a:solidFill>
          <a:ln>
            <a:noFill/>
          </a:ln>
          <a:effectLst/>
          <a:extLst/>
        </p:spPr>
      </p:pic>
      <p:sp>
        <p:nvSpPr>
          <p:cNvPr id="7" name="Rounded Rectangle 6"/>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198863" y="228600"/>
            <a:ext cx="3581400" cy="1663844"/>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3600" dirty="0" smtClean="0"/>
              <a:t>ANIMAL MISTREATMENT</a:t>
            </a:r>
            <a:endParaRPr lang="en-US" sz="3600" dirty="0"/>
          </a:p>
        </p:txBody>
      </p:sp>
      <p:sp>
        <p:nvSpPr>
          <p:cNvPr id="9" name="Oval 8"/>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3"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362200" y="1295400"/>
            <a:ext cx="6553200" cy="4420423"/>
          </a:xfrm>
          <a:prstGeom prst="roundRect">
            <a:avLst/>
          </a:prstGeom>
          <a:ln>
            <a:noFill/>
          </a:ln>
          <a:effectLst/>
        </p:spPr>
      </p:pic>
      <p:sp>
        <p:nvSpPr>
          <p:cNvPr id="307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28B3166-69C5-4F08-A4D0-765C5D4BD288}" type="slidenum">
              <a:rPr lang="en-US" smtClean="0">
                <a:solidFill>
                  <a:srgbClr val="9D2512"/>
                </a:solidFill>
              </a:rPr>
              <a:pPr eaLnBrk="1" hangingPunct="1"/>
              <a:t>13</a:t>
            </a:fld>
            <a:endParaRPr lang="en-US" smtClean="0">
              <a:solidFill>
                <a:srgbClr val="9D2512"/>
              </a:solidFill>
            </a:endParaRPr>
          </a:p>
        </p:txBody>
      </p:sp>
      <p:sp>
        <p:nvSpPr>
          <p:cNvPr id="30725" name="Text Placeholder 7"/>
          <p:cNvSpPr>
            <a:spLocks noGrp="1"/>
          </p:cNvSpPr>
          <p:nvPr>
            <p:ph type="body" sz="half" idx="4294967295"/>
          </p:nvPr>
        </p:nvSpPr>
        <p:spPr>
          <a:xfrm>
            <a:off x="4797425" y="5257800"/>
            <a:ext cx="4041775" cy="731838"/>
          </a:xfrm>
          <a:solidFill>
            <a:schemeClr val="bg1"/>
          </a:solidFill>
        </p:spPr>
        <p:style>
          <a:lnRef idx="2">
            <a:schemeClr val="accent6"/>
          </a:lnRef>
          <a:fillRef idx="1">
            <a:schemeClr val="lt1"/>
          </a:fillRef>
          <a:effectRef idx="0">
            <a:schemeClr val="accent6"/>
          </a:effectRef>
          <a:fontRef idx="minor">
            <a:schemeClr val="dk1"/>
          </a:fontRef>
        </p:style>
        <p:txBody>
          <a:bodyPr>
            <a:normAutofit/>
          </a:bodyPr>
          <a:lstStyle/>
          <a:p>
            <a:pPr marL="0" indent="0" algn="ctr">
              <a:buFont typeface="Wingdings 2" pitchFamily="18" charset="2"/>
              <a:buNone/>
            </a:pPr>
            <a:r>
              <a:rPr lang="en-US" sz="4000" b="1" dirty="0" smtClean="0">
                <a:ea typeface="ＭＳ Ｐゴシック" pitchFamily="34" charset="-128"/>
              </a:rPr>
              <a:t>United States</a:t>
            </a:r>
          </a:p>
        </p:txBody>
      </p:sp>
      <p:sp>
        <p:nvSpPr>
          <p:cNvPr id="7" name="Rounded Rectangle 6"/>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157975" y="1600200"/>
            <a:ext cx="2103864" cy="37338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WHAT DO OUR PANTRIES TELL US ABOUT OUR HEALTH?</a:t>
            </a:r>
            <a:endParaRPr lang="en-US" sz="2800" dirty="0"/>
          </a:p>
        </p:txBody>
      </p:sp>
      <p:sp>
        <p:nvSpPr>
          <p:cNvPr id="9" name="Oval 8"/>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sp>
        <p:nvSpPr>
          <p:cNvPr id="12" name="Rounded Rectangle 11"/>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latin typeface="Arial" panose="020B0604020202020204" pitchFamily="34" charset="0"/>
                <a:cs typeface="Arial" panose="020B0604020202020204" pitchFamily="34" charset="0"/>
              </a:rPr>
              <a:t>what farms &amp; pantries can tell us</a:t>
            </a:r>
          </a:p>
          <a:p>
            <a:pPr algn="ctr">
              <a:lnSpc>
                <a:spcPts val="2800"/>
              </a:lnSpc>
            </a:pPr>
            <a:r>
              <a:rPr lang="en-US" sz="2400" cap="all" spc="100" dirty="0" smtClean="0">
                <a:latin typeface="Arial" panose="020B0604020202020204" pitchFamily="34" charset="0"/>
                <a:cs typeface="Arial" panose="020B0604020202020204" pitchFamily="34" charset="0"/>
              </a:rPr>
              <a:t>about food systems around the world</a:t>
            </a:r>
            <a:endParaRPr lang="en-US" sz="2400" cap="all" spc="1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p:cNvCxnSpPr/>
          <p:nvPr/>
        </p:nvCxnSpPr>
        <p:spPr>
          <a:xfrm flipH="1">
            <a:off x="3429000" y="1676400"/>
            <a:ext cx="1066800" cy="41910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5715000" y="1676400"/>
            <a:ext cx="1524000" cy="121920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1748"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24883" y="2286000"/>
            <a:ext cx="3975995" cy="2590800"/>
          </a:xfrm>
          <a:prstGeom prst="roundRect">
            <a:avLst>
              <a:gd name="adj" fmla="val 8594"/>
            </a:avLst>
          </a:prstGeom>
          <a:solidFill>
            <a:srgbClr val="FFFFFF">
              <a:shade val="85000"/>
            </a:srgbClr>
          </a:solidFill>
          <a:ln>
            <a:noFill/>
          </a:ln>
          <a:effectLst/>
        </p:spPr>
      </p:pic>
      <p:sp>
        <p:nvSpPr>
          <p:cNvPr id="7" name="Text Placeholder 6"/>
          <p:cNvSpPr>
            <a:spLocks noGrp="1"/>
          </p:cNvSpPr>
          <p:nvPr>
            <p:ph type="body" idx="1"/>
          </p:nvPr>
        </p:nvSpPr>
        <p:spPr>
          <a:xfrm>
            <a:off x="381000" y="1981200"/>
            <a:ext cx="3200400" cy="609600"/>
          </a:xfrm>
          <a:solidFill>
            <a:schemeClr val="bg1"/>
          </a:solidFill>
        </p:spPr>
        <p:style>
          <a:lnRef idx="2">
            <a:schemeClr val="accent6"/>
          </a:lnRef>
          <a:fillRef idx="1">
            <a:schemeClr val="lt1"/>
          </a:fillRef>
          <a:effectRef idx="0">
            <a:schemeClr val="accent6"/>
          </a:effectRef>
          <a:fontRef idx="minor">
            <a:schemeClr val="dk1"/>
          </a:fontRef>
        </p:style>
        <p:txBody>
          <a:bodyPr anchor="ctr">
            <a:noAutofit/>
          </a:bodyPr>
          <a:lstStyle/>
          <a:p>
            <a:pPr>
              <a:defRPr/>
            </a:pPr>
            <a:r>
              <a:rPr sz="2800" dirty="0"/>
              <a:t>Free Range Farming</a:t>
            </a:r>
          </a:p>
        </p:txBody>
      </p:sp>
      <p:pic>
        <p:nvPicPr>
          <p:cNvPr id="31751" name="Content Placeholder 13"/>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4773944" y="3048000"/>
            <a:ext cx="4379349" cy="2897187"/>
          </a:xfrm>
          <a:prstGeom prst="roundRect">
            <a:avLst>
              <a:gd name="adj" fmla="val 8594"/>
            </a:avLst>
          </a:prstGeom>
          <a:solidFill>
            <a:srgbClr val="FFFFFF">
              <a:shade val="85000"/>
            </a:srgbClr>
          </a:solidFill>
          <a:ln>
            <a:noFill/>
          </a:ln>
          <a:effectLst/>
        </p:spPr>
      </p:pic>
      <p:sp>
        <p:nvSpPr>
          <p:cNvPr id="3175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45521A0-4013-471D-806D-8CB240B04A30}" type="slidenum">
              <a:rPr lang="en-US" smtClean="0">
                <a:solidFill>
                  <a:srgbClr val="9D2512"/>
                </a:solidFill>
              </a:rPr>
              <a:pPr eaLnBrk="1" hangingPunct="1"/>
              <a:t>14</a:t>
            </a:fld>
            <a:endParaRPr lang="en-US" smtClean="0">
              <a:solidFill>
                <a:srgbClr val="9D2512"/>
              </a:solidFill>
            </a:endParaRPr>
          </a:p>
        </p:txBody>
      </p:sp>
      <p:sp>
        <p:nvSpPr>
          <p:cNvPr id="9" name="Text Placeholder 8"/>
          <p:cNvSpPr>
            <a:spLocks noGrp="1"/>
          </p:cNvSpPr>
          <p:nvPr>
            <p:ph type="body" sz="quarter" idx="3"/>
          </p:nvPr>
        </p:nvSpPr>
        <p:spPr>
          <a:xfrm>
            <a:off x="7123112" y="2819400"/>
            <a:ext cx="1908175" cy="674687"/>
          </a:xfrm>
          <a:solidFill>
            <a:schemeClr val="bg1"/>
          </a:solidFill>
        </p:spPr>
        <p:style>
          <a:lnRef idx="2">
            <a:schemeClr val="accent6"/>
          </a:lnRef>
          <a:fillRef idx="1">
            <a:schemeClr val="lt1"/>
          </a:fillRef>
          <a:effectRef idx="0">
            <a:schemeClr val="accent6"/>
          </a:effectRef>
          <a:fontRef idx="minor">
            <a:schemeClr val="dk1"/>
          </a:fontRef>
        </p:style>
        <p:txBody>
          <a:bodyPr anchor="ctr">
            <a:normAutofit/>
          </a:bodyPr>
          <a:lstStyle/>
          <a:p>
            <a:pPr algn="ctr">
              <a:defRPr/>
            </a:pPr>
            <a:r>
              <a:rPr lang="en-US" sz="3600" dirty="0" smtClean="0"/>
              <a:t>Pantry</a:t>
            </a:r>
          </a:p>
        </p:txBody>
      </p:sp>
      <p:sp>
        <p:nvSpPr>
          <p:cNvPr id="15" name="Text Placeholder 8"/>
          <p:cNvSpPr txBox="1">
            <a:spLocks/>
          </p:cNvSpPr>
          <p:nvPr/>
        </p:nvSpPr>
        <p:spPr bwMode="auto">
          <a:xfrm>
            <a:off x="4191000" y="1295400"/>
            <a:ext cx="16764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Italy</a:t>
            </a:r>
            <a:endParaRPr lang="en-US" sz="4800" dirty="0">
              <a:solidFill>
                <a:schemeClr val="tx1"/>
              </a:solidFill>
            </a:endParaRPr>
          </a:p>
        </p:txBody>
      </p:sp>
      <p:sp>
        <p:nvSpPr>
          <p:cNvPr id="10" name="Rounded Rectangle 9"/>
          <p:cNvSpPr/>
          <p:nvPr/>
        </p:nvSpPr>
        <p:spPr>
          <a:xfrm>
            <a:off x="293983"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457531" y="6249924"/>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14</a:t>
            </a:fld>
            <a:endParaRPr lang="en-US" sz="1125" dirty="0">
              <a:solidFill>
                <a:schemeClr val="tx1"/>
              </a:solidFill>
              <a:latin typeface="Capitals"/>
              <a:cs typeface="Capitals"/>
            </a:endParaRPr>
          </a:p>
        </p:txBody>
      </p:sp>
      <p:sp>
        <p:nvSpPr>
          <p:cNvPr id="3" name="Curved Up Arrow 2"/>
          <p:cNvSpPr/>
          <p:nvPr/>
        </p:nvSpPr>
        <p:spPr>
          <a:xfrm>
            <a:off x="2819400" y="4876800"/>
            <a:ext cx="3048000" cy="11257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4" name="Rounded Rectangle 23"/>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latin typeface="Arial" panose="020B0604020202020204" pitchFamily="34" charset="0"/>
                <a:cs typeface="Arial" panose="020B0604020202020204" pitchFamily="34" charset="0"/>
              </a:rPr>
              <a:t>what farms &amp; pantries can tell us</a:t>
            </a:r>
          </a:p>
          <a:p>
            <a:pPr algn="ctr">
              <a:lnSpc>
                <a:spcPts val="2800"/>
              </a:lnSpc>
            </a:pPr>
            <a:r>
              <a:rPr lang="en-US" sz="2400" cap="all" spc="100" dirty="0" smtClean="0">
                <a:latin typeface="Arial" panose="020B0604020202020204" pitchFamily="34" charset="0"/>
                <a:cs typeface="Arial" panose="020B0604020202020204" pitchFamily="34" charset="0"/>
              </a:rPr>
              <a:t>about food systems around the world</a:t>
            </a:r>
            <a:endParaRPr lang="en-US" sz="2400" cap="all" spc="1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8" name="Straight Connector 17"/>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2775"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152399" y="2362200"/>
            <a:ext cx="4389257" cy="2667000"/>
          </a:xfrm>
          <a:prstGeom prst="roundRect">
            <a:avLst>
              <a:gd name="adj" fmla="val 8594"/>
            </a:avLst>
          </a:prstGeom>
          <a:solidFill>
            <a:srgbClr val="FFFFFF">
              <a:shade val="85000"/>
            </a:srgbClr>
          </a:solidFill>
          <a:ln>
            <a:noFill/>
          </a:ln>
          <a:effectLst/>
        </p:spPr>
      </p:pic>
      <p:pic>
        <p:nvPicPr>
          <p:cNvPr id="32776"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4666785" y="2975555"/>
            <a:ext cx="4267200" cy="2822994"/>
          </a:xfrm>
          <a:prstGeom prst="roundRect">
            <a:avLst>
              <a:gd name="adj" fmla="val 8594"/>
            </a:avLst>
          </a:prstGeom>
          <a:solidFill>
            <a:srgbClr val="FFFFFF">
              <a:shade val="85000"/>
            </a:srgbClr>
          </a:solidFill>
          <a:ln>
            <a:noFill/>
          </a:ln>
          <a:effectLst/>
        </p:spPr>
      </p:pic>
      <p:sp>
        <p:nvSpPr>
          <p:cNvPr id="3277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1EE01178-92AC-49B2-9FBF-17C911D2E633}" type="slidenum">
              <a:rPr lang="en-US" smtClean="0">
                <a:solidFill>
                  <a:srgbClr val="9D2512"/>
                </a:solidFill>
              </a:rPr>
              <a:pPr eaLnBrk="1" hangingPunct="1"/>
              <a:t>15</a:t>
            </a:fld>
            <a:endParaRPr lang="en-US" smtClean="0">
              <a:solidFill>
                <a:srgbClr val="9D2512"/>
              </a:solidFill>
            </a:endParaRPr>
          </a:p>
        </p:txBody>
      </p:sp>
      <p:sp>
        <p:nvSpPr>
          <p:cNvPr id="11" name="Rounded Rectangle 10"/>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1"/>
          <p:cNvSpPr txBox="1">
            <a:spLocks/>
          </p:cNvSpPr>
          <p:nvPr/>
        </p:nvSpPr>
        <p:spPr>
          <a:xfrm>
            <a:off x="8458200"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15</a:t>
            </a:fld>
            <a:endParaRPr lang="en-US" sz="1125" dirty="0">
              <a:solidFill>
                <a:schemeClr val="tx1"/>
              </a:solidFill>
              <a:latin typeface="Capitals"/>
              <a:cs typeface="Capitals"/>
            </a:endParaRPr>
          </a:p>
        </p:txBody>
      </p:sp>
      <p:sp>
        <p:nvSpPr>
          <p:cNvPr id="16" name="Rounded Rectangle 15"/>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latin typeface="Arial" panose="020B0604020202020204" pitchFamily="34" charset="0"/>
                <a:cs typeface="Arial" panose="020B0604020202020204" pitchFamily="34" charset="0"/>
              </a:rPr>
              <a:t>what farms &amp; pantries can tell us</a:t>
            </a:r>
          </a:p>
          <a:p>
            <a:pPr algn="ctr">
              <a:lnSpc>
                <a:spcPts val="2800"/>
              </a:lnSpc>
            </a:pPr>
            <a:r>
              <a:rPr lang="en-US" sz="2400" cap="all" spc="100" dirty="0" smtClean="0">
                <a:latin typeface="Arial" panose="020B0604020202020204" pitchFamily="34" charset="0"/>
                <a:cs typeface="Arial" panose="020B0604020202020204" pitchFamily="34" charset="0"/>
              </a:rPr>
              <a:t>about food systems around the world</a:t>
            </a:r>
            <a:endParaRPr lang="en-US" sz="2400" cap="all" spc="100" dirty="0">
              <a:latin typeface="Arial" panose="020B0604020202020204" pitchFamily="34" charset="0"/>
              <a:cs typeface="Arial" panose="020B0604020202020204" pitchFamily="34" charset="0"/>
            </a:endParaRPr>
          </a:p>
        </p:txBody>
      </p:sp>
      <p:cxnSp>
        <p:nvCxnSpPr>
          <p:cNvPr id="17" name="Straight Connector 16"/>
          <p:cNvCxnSpPr/>
          <p:nvPr/>
        </p:nvCxnSpPr>
        <p:spPr>
          <a:xfrm flipH="1">
            <a:off x="3429000" y="1676400"/>
            <a:ext cx="1066800" cy="4191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9" name="Text Placeholder 6"/>
          <p:cNvSpPr txBox="1">
            <a:spLocks/>
          </p:cNvSpPr>
          <p:nvPr/>
        </p:nvSpPr>
        <p:spPr>
          <a:xfrm>
            <a:off x="381000" y="1885950"/>
            <a:ext cx="3200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smtClean="0"/>
              <a:t>City Farming</a:t>
            </a:r>
            <a:endParaRPr lang="en-US" sz="2800" dirty="0"/>
          </a:p>
        </p:txBody>
      </p:sp>
      <p:sp>
        <p:nvSpPr>
          <p:cNvPr id="20"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smtClean="0"/>
              <a:t>Pantry</a:t>
            </a:r>
            <a:endParaRPr lang="en-US" sz="3600" dirty="0" smtClean="0"/>
          </a:p>
        </p:txBody>
      </p:sp>
      <p:sp>
        <p:nvSpPr>
          <p:cNvPr id="21" name="Text Placeholder 8"/>
          <p:cNvSpPr txBox="1">
            <a:spLocks/>
          </p:cNvSpPr>
          <p:nvPr/>
        </p:nvSpPr>
        <p:spPr bwMode="auto">
          <a:xfrm>
            <a:off x="4191000" y="1295400"/>
            <a:ext cx="16764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Japan</a:t>
            </a:r>
            <a:endParaRPr lang="en-US" sz="4800" dirty="0">
              <a:solidFill>
                <a:schemeClr val="tx1"/>
              </a:solidFill>
            </a:endParaRPr>
          </a:p>
        </p:txBody>
      </p:sp>
      <p:sp>
        <p:nvSpPr>
          <p:cNvPr id="22" name="Curved Up Arrow 21"/>
          <p:cNvSpPr/>
          <p:nvPr/>
        </p:nvSpPr>
        <p:spPr>
          <a:xfrm>
            <a:off x="2819400" y="5029200"/>
            <a:ext cx="2590800" cy="9733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800"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09600" y="2182728"/>
            <a:ext cx="2971800" cy="3817937"/>
          </a:xfrm>
          <a:prstGeom prst="roundRect">
            <a:avLst>
              <a:gd name="adj" fmla="val 8594"/>
            </a:avLst>
          </a:prstGeom>
          <a:solidFill>
            <a:srgbClr val="FFFFFF">
              <a:shade val="85000"/>
            </a:srgbClr>
          </a:solidFill>
          <a:ln>
            <a:noFill/>
          </a:ln>
          <a:effectLst/>
        </p:spPr>
      </p:pic>
      <p:pic>
        <p:nvPicPr>
          <p:cNvPr id="33799" name="Content Placeholder 10"/>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4166754" y="2802194"/>
            <a:ext cx="4849091" cy="3200400"/>
          </a:xfrm>
          <a:prstGeom prst="roundRect">
            <a:avLst>
              <a:gd name="adj" fmla="val 8594"/>
            </a:avLst>
          </a:prstGeom>
          <a:solidFill>
            <a:srgbClr val="FFFFFF">
              <a:shade val="85000"/>
            </a:srgbClr>
          </a:solidFill>
          <a:ln>
            <a:noFill/>
          </a:ln>
          <a:effectLst/>
        </p:spPr>
      </p:pic>
      <p:sp>
        <p:nvSpPr>
          <p:cNvPr id="3379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CBB9AE7-6DA1-41C0-ACF9-ADA01ED09ED0}" type="slidenum">
              <a:rPr lang="en-US" smtClean="0">
                <a:solidFill>
                  <a:srgbClr val="9D2512"/>
                </a:solidFill>
              </a:rPr>
              <a:pPr eaLnBrk="1" hangingPunct="1"/>
              <a:t>16</a:t>
            </a:fld>
            <a:endParaRPr lang="en-US" smtClean="0">
              <a:solidFill>
                <a:srgbClr val="9D2512"/>
              </a:solidFill>
            </a:endParaRPr>
          </a:p>
        </p:txBody>
      </p:sp>
      <p:sp>
        <p:nvSpPr>
          <p:cNvPr id="11" name="Rounded Rectangle 10"/>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sp>
        <p:nvSpPr>
          <p:cNvPr id="16" name="Rounded Rectangle 15"/>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latin typeface="Arial" panose="020B0604020202020204" pitchFamily="34" charset="0"/>
                <a:cs typeface="Arial" panose="020B0604020202020204" pitchFamily="34" charset="0"/>
              </a:rPr>
              <a:t>what farms &amp; pantries can tell us</a:t>
            </a:r>
          </a:p>
          <a:p>
            <a:pPr algn="ctr">
              <a:lnSpc>
                <a:spcPts val="2800"/>
              </a:lnSpc>
            </a:pPr>
            <a:r>
              <a:rPr lang="en-US" sz="2400" cap="all" spc="100" dirty="0" smtClean="0">
                <a:latin typeface="Arial" panose="020B0604020202020204" pitchFamily="34" charset="0"/>
                <a:cs typeface="Arial" panose="020B0604020202020204" pitchFamily="34" charset="0"/>
              </a:rPr>
              <a:t>about food systems around the world</a:t>
            </a:r>
            <a:endParaRPr lang="en-US" sz="2400" cap="all" spc="100" dirty="0">
              <a:latin typeface="Arial" panose="020B0604020202020204" pitchFamily="34" charset="0"/>
              <a:cs typeface="Arial" panose="020B0604020202020204" pitchFamily="34" charset="0"/>
            </a:endParaRPr>
          </a:p>
        </p:txBody>
      </p:sp>
      <p:sp>
        <p:nvSpPr>
          <p:cNvPr id="17" name="Text Placeholder 6"/>
          <p:cNvSpPr txBox="1">
            <a:spLocks/>
          </p:cNvSpPr>
          <p:nvPr/>
        </p:nvSpPr>
        <p:spPr>
          <a:xfrm>
            <a:off x="381000" y="1885950"/>
            <a:ext cx="2819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smtClean="0"/>
              <a:t>Seasonal Farming</a:t>
            </a:r>
            <a:endParaRPr lang="en-US" sz="2800" dirty="0"/>
          </a:p>
        </p:txBody>
      </p:sp>
      <p:cxnSp>
        <p:nvCxnSpPr>
          <p:cNvPr id="21" name="Straight Connector 20"/>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8"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smtClean="0"/>
              <a:t>Pantry</a:t>
            </a:r>
          </a:p>
        </p:txBody>
      </p:sp>
      <p:cxnSp>
        <p:nvCxnSpPr>
          <p:cNvPr id="22" name="Straight Connector 21"/>
          <p:cNvCxnSpPr>
            <a:endCxn id="17" idx="3"/>
          </p:cNvCxnSpPr>
          <p:nvPr/>
        </p:nvCxnSpPr>
        <p:spPr>
          <a:xfrm flipH="1">
            <a:off x="3200400" y="1676400"/>
            <a:ext cx="1295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9" name="Text Placeholder 8"/>
          <p:cNvSpPr txBox="1">
            <a:spLocks/>
          </p:cNvSpPr>
          <p:nvPr/>
        </p:nvSpPr>
        <p:spPr bwMode="auto">
          <a:xfrm>
            <a:off x="3962400" y="1295400"/>
            <a:ext cx="2476500" cy="89535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Ecuador</a:t>
            </a:r>
            <a:endParaRPr lang="en-US" sz="4800" dirty="0">
              <a:solidFill>
                <a:schemeClr val="tx1"/>
              </a:solidFill>
            </a:endParaRPr>
          </a:p>
        </p:txBody>
      </p:sp>
      <p:sp>
        <p:nvSpPr>
          <p:cNvPr id="20" name="Curved Up Arrow 19"/>
          <p:cNvSpPr/>
          <p:nvPr/>
        </p:nvSpPr>
        <p:spPr>
          <a:xfrm>
            <a:off x="3200400" y="5105400"/>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2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28600" y="2362200"/>
            <a:ext cx="4359666" cy="2895600"/>
          </a:xfrm>
          <a:prstGeom prst="roundRect">
            <a:avLst>
              <a:gd name="adj" fmla="val 8594"/>
            </a:avLst>
          </a:prstGeom>
          <a:solidFill>
            <a:srgbClr val="FFFFFF">
              <a:shade val="85000"/>
            </a:srgbClr>
          </a:solidFill>
          <a:ln>
            <a:noFill/>
          </a:ln>
          <a:effectLst/>
        </p:spPr>
      </p:pic>
      <p:pic>
        <p:nvPicPr>
          <p:cNvPr id="34824"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4835446" y="2931289"/>
            <a:ext cx="4156364" cy="2743200"/>
          </a:xfrm>
          <a:prstGeom prst="roundRect">
            <a:avLst>
              <a:gd name="adj" fmla="val 8594"/>
            </a:avLst>
          </a:prstGeom>
          <a:solidFill>
            <a:srgbClr val="FFFFFF">
              <a:shade val="85000"/>
            </a:srgbClr>
          </a:solidFill>
          <a:ln>
            <a:noFill/>
          </a:ln>
          <a:effectLst/>
        </p:spPr>
      </p:pic>
      <p:sp>
        <p:nvSpPr>
          <p:cNvPr id="3482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08A5CD4-FFA4-4139-914A-4AAF9F6E9C0D}" type="slidenum">
              <a:rPr lang="en-US" smtClean="0">
                <a:solidFill>
                  <a:srgbClr val="9D2512"/>
                </a:solidFill>
              </a:rPr>
              <a:pPr eaLnBrk="1" hangingPunct="1"/>
              <a:t>17</a:t>
            </a:fld>
            <a:endParaRPr lang="en-US" smtClean="0">
              <a:solidFill>
                <a:srgbClr val="9D2512"/>
              </a:solidFill>
            </a:endParaRPr>
          </a:p>
        </p:txBody>
      </p:sp>
      <p:sp>
        <p:nvSpPr>
          <p:cNvPr id="12" name="Rounded Rectangle 11"/>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latin typeface="Arial" panose="020B0604020202020204" pitchFamily="34" charset="0"/>
                <a:cs typeface="Arial" panose="020B0604020202020204" pitchFamily="34" charset="0"/>
              </a:rPr>
              <a:t>what farms &amp; pantries can tell us</a:t>
            </a:r>
          </a:p>
          <a:p>
            <a:pPr algn="ctr">
              <a:lnSpc>
                <a:spcPts val="2800"/>
              </a:lnSpc>
            </a:pPr>
            <a:r>
              <a:rPr lang="en-US" sz="2400" cap="all" spc="100" dirty="0" smtClean="0">
                <a:latin typeface="Arial" panose="020B0604020202020204" pitchFamily="34" charset="0"/>
                <a:cs typeface="Arial" panose="020B0604020202020204" pitchFamily="34" charset="0"/>
              </a:rPr>
              <a:t>about food systems around the world</a:t>
            </a:r>
            <a:endParaRPr lang="en-US" sz="2400" cap="all" spc="100" dirty="0">
              <a:latin typeface="Arial" panose="020B0604020202020204" pitchFamily="34" charset="0"/>
              <a:cs typeface="Arial" panose="020B0604020202020204" pitchFamily="34" charset="0"/>
            </a:endParaRPr>
          </a:p>
        </p:txBody>
      </p:sp>
      <p:sp>
        <p:nvSpPr>
          <p:cNvPr id="13" name="Text Placeholder 6"/>
          <p:cNvSpPr txBox="1">
            <a:spLocks/>
          </p:cNvSpPr>
          <p:nvPr/>
        </p:nvSpPr>
        <p:spPr>
          <a:xfrm>
            <a:off x="381000" y="2057400"/>
            <a:ext cx="2819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smtClean="0"/>
              <a:t>Rice Farm</a:t>
            </a:r>
            <a:endParaRPr lang="en-US" sz="2800" dirty="0"/>
          </a:p>
        </p:txBody>
      </p:sp>
      <p:cxnSp>
        <p:nvCxnSpPr>
          <p:cNvPr id="14" name="Straight Connector 13"/>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6"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smtClean="0"/>
              <a:t>Pantry</a:t>
            </a:r>
          </a:p>
        </p:txBody>
      </p:sp>
      <p:cxnSp>
        <p:nvCxnSpPr>
          <p:cNvPr id="17" name="Straight Connector 16"/>
          <p:cNvCxnSpPr>
            <a:endCxn id="13" idx="3"/>
          </p:cNvCxnSpPr>
          <p:nvPr/>
        </p:nvCxnSpPr>
        <p:spPr>
          <a:xfrm flipH="1">
            <a:off x="3200400" y="1847850"/>
            <a:ext cx="1295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8"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Bhutan</a:t>
            </a:r>
            <a:endParaRPr lang="en-US" sz="4800" dirty="0">
              <a:solidFill>
                <a:schemeClr val="tx1"/>
              </a:solidFill>
            </a:endParaRPr>
          </a:p>
        </p:txBody>
      </p:sp>
      <p:sp>
        <p:nvSpPr>
          <p:cNvPr id="19" name="Curved Up Arrow 18"/>
          <p:cNvSpPr/>
          <p:nvPr/>
        </p:nvSpPr>
        <p:spPr>
          <a:xfrm>
            <a:off x="3505200" y="5257800"/>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22" name="Rounded Rectangle 21"/>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8"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4491491" y="2656810"/>
            <a:ext cx="4494532" cy="2973387"/>
          </a:xfrm>
          <a:prstGeom prst="roundRect">
            <a:avLst>
              <a:gd name="adj" fmla="val 8594"/>
            </a:avLst>
          </a:prstGeom>
          <a:solidFill>
            <a:srgbClr val="FFFFFF">
              <a:shade val="85000"/>
            </a:srgbClr>
          </a:solidFill>
          <a:ln>
            <a:noFill/>
          </a:ln>
          <a:effectLst/>
        </p:spPr>
      </p:pic>
      <p:sp>
        <p:nvSpPr>
          <p:cNvPr id="3584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A08C255-DD86-4272-A768-74175EDD6A83}" type="slidenum">
              <a:rPr lang="en-US" smtClean="0">
                <a:solidFill>
                  <a:srgbClr val="9D2512"/>
                </a:solidFill>
              </a:rPr>
              <a:pPr eaLnBrk="1" hangingPunct="1"/>
              <a:t>18</a:t>
            </a:fld>
            <a:endParaRPr lang="en-US" smtClean="0">
              <a:solidFill>
                <a:srgbClr val="9D2512"/>
              </a:solidFill>
            </a:endParaRPr>
          </a:p>
        </p:txBody>
      </p:sp>
      <p:sp>
        <p:nvSpPr>
          <p:cNvPr id="11" name="Rounded Rectangle 10"/>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1"/>
          <p:cNvSpPr txBox="1">
            <a:spLocks/>
          </p:cNvSpPr>
          <p:nvPr/>
        </p:nvSpPr>
        <p:spPr>
          <a:xfrm>
            <a:off x="8461248" y="6251448"/>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sp>
        <p:nvSpPr>
          <p:cNvPr id="16" name="Rounded Rectangle 15"/>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latin typeface="Arial" panose="020B0604020202020204" pitchFamily="34" charset="0"/>
                <a:cs typeface="Arial" panose="020B0604020202020204" pitchFamily="34" charset="0"/>
              </a:rPr>
              <a:t>what farms &amp; pantries can tell us</a:t>
            </a:r>
          </a:p>
          <a:p>
            <a:pPr algn="ctr">
              <a:lnSpc>
                <a:spcPts val="2800"/>
              </a:lnSpc>
            </a:pPr>
            <a:r>
              <a:rPr lang="en-US" sz="2400" cap="all" spc="100" dirty="0" smtClean="0">
                <a:latin typeface="Arial" panose="020B0604020202020204" pitchFamily="34" charset="0"/>
                <a:cs typeface="Arial" panose="020B0604020202020204" pitchFamily="34" charset="0"/>
              </a:rPr>
              <a:t>about food systems around the world</a:t>
            </a:r>
            <a:endParaRPr lang="en-US" sz="2400" cap="all" spc="100" dirty="0">
              <a:latin typeface="Arial" panose="020B0604020202020204" pitchFamily="34" charset="0"/>
              <a:cs typeface="Arial" panose="020B0604020202020204" pitchFamily="34" charset="0"/>
            </a:endParaRPr>
          </a:p>
        </p:txBody>
      </p:sp>
      <p:cxnSp>
        <p:nvCxnSpPr>
          <p:cNvPr id="18" name="Straight Connector 17"/>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9"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smtClean="0"/>
              <a:t>Pantry</a:t>
            </a:r>
          </a:p>
        </p:txBody>
      </p:sp>
      <p:cxnSp>
        <p:nvCxnSpPr>
          <p:cNvPr id="20" name="Straight Connector 19"/>
          <p:cNvCxnSpPr>
            <a:endCxn id="17" idx="3"/>
          </p:cNvCxnSpPr>
          <p:nvPr/>
        </p:nvCxnSpPr>
        <p:spPr>
          <a:xfrm flipH="1">
            <a:off x="1676400" y="1847850"/>
            <a:ext cx="2819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1"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Mexico</a:t>
            </a:r>
            <a:endParaRPr lang="en-US" sz="4800" dirty="0">
              <a:solidFill>
                <a:schemeClr val="tx1"/>
              </a:solidFill>
            </a:endParaRPr>
          </a:p>
        </p:txBody>
      </p:sp>
      <p:sp>
        <p:nvSpPr>
          <p:cNvPr id="22" name="Curved Up Arrow 21"/>
          <p:cNvSpPr/>
          <p:nvPr/>
        </p:nvSpPr>
        <p:spPr>
          <a:xfrm>
            <a:off x="3522562" y="4953000"/>
            <a:ext cx="2209800" cy="10495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pic>
        <p:nvPicPr>
          <p:cNvPr id="35847" name="Content Placeholder 10"/>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228599" y="2362200"/>
            <a:ext cx="4274219" cy="3200400"/>
          </a:xfrm>
          <a:prstGeom prst="roundRect">
            <a:avLst>
              <a:gd name="adj" fmla="val 8594"/>
            </a:avLst>
          </a:prstGeom>
          <a:solidFill>
            <a:srgbClr val="FFFFFF">
              <a:shade val="85000"/>
            </a:srgbClr>
          </a:solidFill>
          <a:ln>
            <a:noFill/>
          </a:ln>
          <a:effectLst/>
        </p:spPr>
      </p:pic>
      <p:sp>
        <p:nvSpPr>
          <p:cNvPr id="17" name="Text Placeholder 6"/>
          <p:cNvSpPr txBox="1">
            <a:spLocks/>
          </p:cNvSpPr>
          <p:nvPr/>
        </p:nvSpPr>
        <p:spPr>
          <a:xfrm>
            <a:off x="381000" y="2057400"/>
            <a:ext cx="1295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4000" dirty="0" smtClean="0"/>
              <a:t>Farm</a:t>
            </a: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71"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151625" y="2438400"/>
            <a:ext cx="4098695" cy="2719047"/>
          </a:xfrm>
          <a:prstGeom prst="roundRect">
            <a:avLst>
              <a:gd name="adj" fmla="val 8594"/>
            </a:avLst>
          </a:prstGeom>
          <a:solidFill>
            <a:srgbClr val="FFFFFF">
              <a:shade val="85000"/>
            </a:srgbClr>
          </a:solidFill>
          <a:ln>
            <a:noFill/>
          </a:ln>
          <a:effectLst/>
        </p:spPr>
      </p:pic>
      <p:pic>
        <p:nvPicPr>
          <p:cNvPr id="36872" name="Content Placeholder 3"/>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4572000" y="2743200"/>
            <a:ext cx="4419600" cy="2923815"/>
          </a:xfrm>
          <a:prstGeom prst="roundRect">
            <a:avLst>
              <a:gd name="adj" fmla="val 8594"/>
            </a:avLst>
          </a:prstGeom>
          <a:solidFill>
            <a:srgbClr val="FFFFFF">
              <a:shade val="85000"/>
            </a:srgbClr>
          </a:solidFill>
          <a:ln>
            <a:noFill/>
          </a:ln>
          <a:effectLst/>
        </p:spPr>
      </p:pic>
      <p:sp>
        <p:nvSpPr>
          <p:cNvPr id="3686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3FBC59F-9129-4E68-9104-E07193D86762}" type="slidenum">
              <a:rPr lang="en-US" smtClean="0">
                <a:solidFill>
                  <a:srgbClr val="9D2512"/>
                </a:solidFill>
              </a:rPr>
              <a:pPr eaLnBrk="1" hangingPunct="1"/>
              <a:t>19</a:t>
            </a:fld>
            <a:endParaRPr lang="en-US" smtClean="0">
              <a:solidFill>
                <a:srgbClr val="9D2512"/>
              </a:solidFill>
            </a:endParaRPr>
          </a:p>
        </p:txBody>
      </p:sp>
      <p:sp>
        <p:nvSpPr>
          <p:cNvPr id="11" name="Rounded Rectangle 10"/>
          <p:cNvSpPr/>
          <p:nvPr/>
        </p:nvSpPr>
        <p:spPr>
          <a:xfrm>
            <a:off x="228600" y="6166721"/>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1"/>
          <p:cNvSpPr txBox="1">
            <a:spLocks/>
          </p:cNvSpPr>
          <p:nvPr/>
        </p:nvSpPr>
        <p:spPr>
          <a:xfrm>
            <a:off x="8458200" y="6267794"/>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sp>
        <p:nvSpPr>
          <p:cNvPr id="16" name="Rounded Rectangle 15"/>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latin typeface="Arial" panose="020B0604020202020204" pitchFamily="34" charset="0"/>
                <a:cs typeface="Arial" panose="020B0604020202020204" pitchFamily="34" charset="0"/>
              </a:rPr>
              <a:t>what farms &amp; pantries can tell us</a:t>
            </a:r>
          </a:p>
          <a:p>
            <a:pPr algn="ctr">
              <a:lnSpc>
                <a:spcPts val="2800"/>
              </a:lnSpc>
            </a:pPr>
            <a:r>
              <a:rPr lang="en-US" sz="2400" cap="all" spc="100" dirty="0" smtClean="0">
                <a:latin typeface="Arial" panose="020B0604020202020204" pitchFamily="34" charset="0"/>
                <a:cs typeface="Arial" panose="020B0604020202020204" pitchFamily="34" charset="0"/>
              </a:rPr>
              <a:t>about food systems around the world</a:t>
            </a:r>
            <a:endParaRPr lang="en-US" sz="2400" cap="all" spc="100" dirty="0">
              <a:latin typeface="Arial" panose="020B0604020202020204" pitchFamily="34" charset="0"/>
              <a:cs typeface="Arial" panose="020B0604020202020204" pitchFamily="34" charset="0"/>
            </a:endParaRPr>
          </a:p>
        </p:txBody>
      </p:sp>
      <p:sp>
        <p:nvSpPr>
          <p:cNvPr id="17" name="Text Placeholder 6"/>
          <p:cNvSpPr txBox="1">
            <a:spLocks/>
          </p:cNvSpPr>
          <p:nvPr/>
        </p:nvSpPr>
        <p:spPr>
          <a:xfrm>
            <a:off x="485172" y="1981200"/>
            <a:ext cx="2819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en-US" sz="2800" dirty="0" smtClean="0"/>
              <a:t>Farming Melons</a:t>
            </a:r>
            <a:endParaRPr lang="en-US" sz="2800" dirty="0"/>
          </a:p>
        </p:txBody>
      </p:sp>
      <p:cxnSp>
        <p:nvCxnSpPr>
          <p:cNvPr id="18" name="Straight Connector 17"/>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9"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en-US" sz="3600" dirty="0" smtClean="0"/>
              <a:t>Pantry</a:t>
            </a:r>
          </a:p>
        </p:txBody>
      </p:sp>
      <p:cxnSp>
        <p:nvCxnSpPr>
          <p:cNvPr id="20" name="Straight Connector 19"/>
          <p:cNvCxnSpPr>
            <a:endCxn id="17" idx="3"/>
          </p:cNvCxnSpPr>
          <p:nvPr/>
        </p:nvCxnSpPr>
        <p:spPr>
          <a:xfrm flipH="1">
            <a:off x="3304572" y="1771650"/>
            <a:ext cx="1295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1"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en-US" sz="4800" dirty="0" smtClean="0">
                <a:solidFill>
                  <a:schemeClr val="tx1"/>
                </a:solidFill>
              </a:rPr>
              <a:t>Egypt</a:t>
            </a:r>
            <a:endParaRPr lang="en-US" sz="4800" dirty="0">
              <a:solidFill>
                <a:schemeClr val="tx1"/>
              </a:solidFill>
            </a:endParaRPr>
          </a:p>
        </p:txBody>
      </p:sp>
      <p:sp>
        <p:nvSpPr>
          <p:cNvPr id="22" name="Curved Up Arrow 21"/>
          <p:cNvSpPr/>
          <p:nvPr/>
        </p:nvSpPr>
        <p:spPr>
          <a:xfrm>
            <a:off x="3467100" y="5105400"/>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0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6232F45-E406-4687-8145-C02587954019}" type="slidenum">
              <a:rPr lang="en-US" smtClean="0">
                <a:solidFill>
                  <a:srgbClr val="9D2512"/>
                </a:solidFill>
              </a:rPr>
              <a:pPr eaLnBrk="1" hangingPunct="1"/>
              <a:t>2</a:t>
            </a:fld>
            <a:endParaRPr lang="en-US" dirty="0" smtClean="0">
              <a:solidFill>
                <a:srgbClr val="9D2512"/>
              </a:solidFill>
            </a:endParaRPr>
          </a:p>
        </p:txBody>
      </p:sp>
      <p:sp>
        <p:nvSpPr>
          <p:cNvPr id="16406" name="TextBox 5"/>
          <p:cNvSpPr txBox="1">
            <a:spLocks noChangeArrowheads="1"/>
          </p:cNvSpPr>
          <p:nvPr/>
        </p:nvSpPr>
        <p:spPr bwMode="auto">
          <a:xfrm>
            <a:off x="5330825" y="165100"/>
            <a:ext cx="1325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a:solidFill>
                  <a:schemeClr val="bg1"/>
                </a:solidFill>
              </a:rPr>
              <a:t>AGENDA</a:t>
            </a:r>
          </a:p>
        </p:txBody>
      </p:sp>
      <p:sp>
        <p:nvSpPr>
          <p:cNvPr id="9" name="Rounded Rectangle 8"/>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537448" y="6248400"/>
            <a:ext cx="301752" cy="3810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sp>
        <p:nvSpPr>
          <p:cNvPr id="15" name="Rounded Rectangle 14"/>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a:t>
            </a:r>
            <a:r>
              <a:rPr lang="en-US" sz="2700" cap="all" spc="100" dirty="0" smtClean="0">
                <a:latin typeface="Arial" panose="020B0604020202020204" pitchFamily="34" charset="0"/>
                <a:cs typeface="Arial" panose="020B0604020202020204" pitchFamily="34" charset="0"/>
              </a:rPr>
              <a:t>agenda</a:t>
            </a:r>
            <a:endParaRPr lang="en-US" sz="2700" cap="all" spc="100" dirty="0">
              <a:latin typeface="Arial" panose="020B0604020202020204" pitchFamily="34" charset="0"/>
              <a:cs typeface="Arial" panose="020B0604020202020204" pitchFamily="34" charset="0"/>
            </a:endParaRPr>
          </a:p>
        </p:txBody>
      </p:sp>
      <p:sp>
        <p:nvSpPr>
          <p:cNvPr id="16" name="Rounded Rectangle 15"/>
          <p:cNvSpPr/>
          <p:nvPr/>
        </p:nvSpPr>
        <p:spPr>
          <a:xfrm>
            <a:off x="328083" y="1444096"/>
            <a:ext cx="2616731" cy="4270903"/>
          </a:xfrm>
          <a:prstGeom prst="roundRect">
            <a:avLst>
              <a:gd name="adj" fmla="val 4755"/>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1900"/>
              </a:lnSpc>
            </a:pPr>
            <a:r>
              <a:rPr lang="en-US" sz="2400" b="1" dirty="0" smtClean="0">
                <a:solidFill>
                  <a:srgbClr val="FFFFFF"/>
                </a:solidFill>
                <a:latin typeface="+mj-lt"/>
                <a:cs typeface="Arial" panose="020B0604020202020204" pitchFamily="34" charset="0"/>
              </a:rPr>
              <a:t>Session 5 </a:t>
            </a:r>
          </a:p>
          <a:p>
            <a:pPr marL="91440" indent="-91440" algn="ctr">
              <a:lnSpc>
                <a:spcPts val="1900"/>
              </a:lnSpc>
            </a:pPr>
            <a:r>
              <a:rPr lang="en-US" sz="2400" b="1" dirty="0" smtClean="0">
                <a:solidFill>
                  <a:srgbClr val="FFFFFF"/>
                </a:solidFill>
                <a:latin typeface="+mj-lt"/>
                <a:cs typeface="Arial" panose="020B0604020202020204" pitchFamily="34" charset="0"/>
              </a:rPr>
              <a:t>Healthy Food Systems</a:t>
            </a:r>
          </a:p>
          <a:p>
            <a:pPr marL="91440" indent="-91440" algn="ctr">
              <a:lnSpc>
                <a:spcPts val="1900"/>
              </a:lnSpc>
            </a:pPr>
            <a:endParaRPr lang="en-US" sz="1200" b="1" dirty="0" smtClean="0">
              <a:solidFill>
                <a:srgbClr val="FFFFFF"/>
              </a:solidFill>
              <a:latin typeface="+mj-lt"/>
              <a:cs typeface="Arial" panose="020B0604020202020204" pitchFamily="34" charset="0"/>
            </a:endParaRPr>
          </a:p>
          <a:p>
            <a:pPr marL="91440" indent="-91440" algn="ctr">
              <a:lnSpc>
                <a:spcPts val="1900"/>
              </a:lnSpc>
            </a:pPr>
            <a:r>
              <a:rPr lang="en-US" b="1" dirty="0" smtClean="0">
                <a:solidFill>
                  <a:srgbClr val="FFFFFF"/>
                </a:solidFill>
                <a:latin typeface="+mj-lt"/>
                <a:cs typeface="Arial" panose="020B0604020202020204" pitchFamily="34" charset="0"/>
              </a:rPr>
              <a:t>Session Objectives:</a:t>
            </a:r>
          </a:p>
          <a:p>
            <a:pPr marL="91440" indent="-91440" algn="ctr">
              <a:lnSpc>
                <a:spcPts val="1900"/>
              </a:lnSpc>
            </a:pPr>
            <a:endParaRPr lang="en-US" sz="1200" b="1" dirty="0" smtClean="0">
              <a:solidFill>
                <a:srgbClr val="FFFFFF"/>
              </a:solidFill>
              <a:latin typeface="+mj-lt"/>
              <a:cs typeface="Arial" panose="020B0604020202020204" pitchFamily="34" charset="0"/>
            </a:endParaRPr>
          </a:p>
          <a:p>
            <a:pPr>
              <a:lnSpc>
                <a:spcPts val="1600"/>
              </a:lnSpc>
              <a:defRPr/>
            </a:pPr>
            <a:r>
              <a:rPr lang="en-US" sz="1600" dirty="0" smtClean="0">
                <a:solidFill>
                  <a:srgbClr val="FFFFFF"/>
                </a:solidFill>
                <a:latin typeface="+mj-lt"/>
                <a:cs typeface="Arial" panose="020B0604020202020204" pitchFamily="34" charset="0"/>
              </a:rPr>
              <a:t>1. To explore the components of food systems</a:t>
            </a:r>
          </a:p>
          <a:p>
            <a:pPr marL="228600" indent="-228600">
              <a:lnSpc>
                <a:spcPts val="1600"/>
              </a:lnSpc>
              <a:buAutoNum type="arabicPeriod"/>
              <a:defRPr/>
            </a:pPr>
            <a:endParaRPr lang="en-US" sz="1600" dirty="0" smtClean="0">
              <a:solidFill>
                <a:srgbClr val="FFFFFF"/>
              </a:solidFill>
              <a:latin typeface="+mj-lt"/>
              <a:cs typeface="Arial" panose="020B0604020202020204" pitchFamily="34" charset="0"/>
            </a:endParaRPr>
          </a:p>
          <a:p>
            <a:pPr>
              <a:lnSpc>
                <a:spcPts val="1600"/>
              </a:lnSpc>
              <a:defRPr/>
            </a:pPr>
            <a:r>
              <a:rPr lang="en-US" sz="1600" dirty="0" smtClean="0">
                <a:solidFill>
                  <a:srgbClr val="FFFFFF"/>
                </a:solidFill>
                <a:latin typeface="+mj-lt"/>
                <a:cs typeface="Arial" panose="020B0604020202020204" pitchFamily="34" charset="0"/>
              </a:rPr>
              <a:t>2. To understand the factors that lead to unhealthy eating</a:t>
            </a:r>
          </a:p>
          <a:p>
            <a:pPr>
              <a:lnSpc>
                <a:spcPts val="1600"/>
              </a:lnSpc>
              <a:defRPr/>
            </a:pPr>
            <a:endParaRPr lang="en-US" sz="1600" dirty="0" smtClean="0">
              <a:solidFill>
                <a:srgbClr val="FFFFFF"/>
              </a:solidFill>
              <a:latin typeface="+mj-lt"/>
              <a:cs typeface="Arial" panose="020B0604020202020204" pitchFamily="34" charset="0"/>
            </a:endParaRPr>
          </a:p>
          <a:p>
            <a:pPr>
              <a:lnSpc>
                <a:spcPts val="1600"/>
              </a:lnSpc>
              <a:defRPr/>
            </a:pPr>
            <a:r>
              <a:rPr lang="en-US" sz="1600" dirty="0" smtClean="0">
                <a:solidFill>
                  <a:srgbClr val="FFFFFF"/>
                </a:solidFill>
                <a:latin typeface="+mj-lt"/>
                <a:cs typeface="Arial" panose="020B0604020202020204" pitchFamily="34" charset="0"/>
              </a:rPr>
              <a:t>3. To identify strategies to increase access to sources of healthy, locally produced food</a:t>
            </a:r>
          </a:p>
        </p:txBody>
      </p:sp>
      <p:grpSp>
        <p:nvGrpSpPr>
          <p:cNvPr id="17" name="Group 16"/>
          <p:cNvGrpSpPr/>
          <p:nvPr/>
        </p:nvGrpSpPr>
        <p:grpSpPr>
          <a:xfrm>
            <a:off x="3462863" y="1577981"/>
            <a:ext cx="4995337" cy="3603619"/>
            <a:chOff x="3206515" y="940908"/>
            <a:chExt cx="5609402" cy="5063190"/>
          </a:xfrm>
        </p:grpSpPr>
        <p:sp>
          <p:nvSpPr>
            <p:cNvPr id="18" name="TextBox 17"/>
            <p:cNvSpPr txBox="1"/>
            <p:nvPr/>
          </p:nvSpPr>
          <p:spPr>
            <a:xfrm>
              <a:off x="3243910" y="1020650"/>
              <a:ext cx="5559308" cy="4983448"/>
            </a:xfrm>
            <a:prstGeom prst="rect">
              <a:avLst/>
            </a:prstGeom>
            <a:noFill/>
          </p:spPr>
          <p:txBody>
            <a:bodyPr wrap="square" rtlCol="0">
              <a:spAutoFit/>
            </a:bodyPr>
            <a:lstStyle/>
            <a:p>
              <a:pPr>
                <a:lnSpc>
                  <a:spcPts val="1600"/>
                </a:lnSpc>
              </a:pPr>
              <a:r>
                <a:rPr lang="en-US" sz="2400" b="1" i="1" dirty="0" smtClean="0">
                  <a:solidFill>
                    <a:srgbClr val="108837"/>
                  </a:solidFill>
                  <a:latin typeface="Arial" panose="020B0604020202020204" pitchFamily="34" charset="0"/>
                  <a:cs typeface="Arial" panose="020B0604020202020204" pitchFamily="34" charset="0"/>
                </a:rPr>
                <a:t>Welcome/Review</a:t>
              </a:r>
            </a:p>
            <a:p>
              <a:pPr>
                <a:lnSpc>
                  <a:spcPts val="1600"/>
                </a:lnSpc>
                <a:buFont typeface="Arial"/>
                <a:buChar char="•"/>
              </a:pPr>
              <a:endParaRPr lang="en-US" sz="1200" b="1" i="1" dirty="0" smtClean="0">
                <a:solidFill>
                  <a:srgbClr val="00B0D8"/>
                </a:solidFill>
                <a:latin typeface="Arial" panose="020B0604020202020204" pitchFamily="34" charset="0"/>
                <a:cs typeface="Arial" panose="020B0604020202020204" pitchFamily="34" charset="0"/>
              </a:endParaRPr>
            </a:p>
            <a:p>
              <a:r>
                <a:rPr lang="en-US" sz="2400" b="1" i="1" dirty="0" smtClean="0">
                  <a:solidFill>
                    <a:srgbClr val="DEAB43"/>
                  </a:solidFill>
                  <a:latin typeface="Arial" panose="020B0604020202020204" pitchFamily="34" charset="0"/>
                  <a:cs typeface="Arial" panose="020B0604020202020204" pitchFamily="34" charset="0"/>
                </a:rPr>
                <a:t>“Hungry for Change”</a:t>
              </a:r>
              <a:br>
                <a:rPr lang="en-US" sz="2400" b="1" i="1" dirty="0" smtClean="0">
                  <a:solidFill>
                    <a:srgbClr val="DEAB43"/>
                  </a:solidFill>
                  <a:latin typeface="Arial" panose="020B0604020202020204" pitchFamily="34" charset="0"/>
                  <a:cs typeface="Arial" panose="020B0604020202020204" pitchFamily="34" charset="0"/>
                </a:rPr>
              </a:br>
              <a:r>
                <a:rPr lang="en-US" sz="2400" b="1" i="1" dirty="0" smtClean="0">
                  <a:solidFill>
                    <a:srgbClr val="DEAB43"/>
                  </a:solidFill>
                  <a:latin typeface="Arial" panose="020B0604020202020204" pitchFamily="34" charset="0"/>
                  <a:cs typeface="Arial" panose="020B0604020202020204" pitchFamily="34" charset="0"/>
                </a:rPr>
                <a:t>Video/Discussion</a:t>
              </a:r>
            </a:p>
            <a:p>
              <a:r>
                <a:rPr lang="en-US" sz="2400" b="1" i="1" dirty="0" smtClean="0">
                  <a:solidFill>
                    <a:schemeClr val="accent5"/>
                  </a:solidFill>
                  <a:latin typeface="Arial" panose="020B0604020202020204" pitchFamily="34" charset="0"/>
                  <a:cs typeface="Arial" panose="020B0604020202020204" pitchFamily="34" charset="0"/>
                </a:rPr>
                <a:t>Food Systems Presentation</a:t>
              </a:r>
            </a:p>
            <a:p>
              <a:pPr lvl="0" fontAlgn="base">
                <a:lnSpc>
                  <a:spcPts val="1600"/>
                </a:lnSpc>
                <a:tabLst>
                  <a:tab pos="114300" algn="l"/>
                </a:tabLst>
              </a:pPr>
              <a:endParaRPr lang="en-US" sz="1400" b="1" i="1" dirty="0" smtClean="0">
                <a:solidFill>
                  <a:srgbClr val="DA5120"/>
                </a:solidFill>
                <a:latin typeface="Arial" panose="020B0604020202020204" pitchFamily="34" charset="0"/>
                <a:cs typeface="Arial" panose="020B0604020202020204" pitchFamily="34" charset="0"/>
              </a:endParaRPr>
            </a:p>
            <a:p>
              <a:pPr lvl="0" fontAlgn="base">
                <a:lnSpc>
                  <a:spcPts val="1600"/>
                </a:lnSpc>
                <a:tabLst>
                  <a:tab pos="114300" algn="l"/>
                </a:tabLst>
              </a:pPr>
              <a:r>
                <a:rPr lang="en-US" sz="2400" b="1" i="1" dirty="0" smtClean="0">
                  <a:solidFill>
                    <a:srgbClr val="CD0920"/>
                  </a:solidFill>
                  <a:latin typeface="Arial" panose="020B0604020202020204" pitchFamily="34" charset="0"/>
                  <a:cs typeface="Arial" panose="020B0604020202020204" pitchFamily="34" charset="0"/>
                </a:rPr>
                <a:t>Unhealthy Eating Factors</a:t>
              </a:r>
            </a:p>
            <a:p>
              <a:pPr lvl="0">
                <a:lnSpc>
                  <a:spcPts val="1600"/>
                </a:lnSpc>
              </a:pPr>
              <a:endParaRPr lang="en-US" sz="2400" b="1" i="1" dirty="0" smtClean="0">
                <a:solidFill>
                  <a:srgbClr val="147B33"/>
                </a:solidFill>
                <a:latin typeface="Arial" panose="020B0604020202020204" pitchFamily="34" charset="0"/>
                <a:cs typeface="Arial" panose="020B0604020202020204" pitchFamily="34" charset="0"/>
              </a:endParaRPr>
            </a:p>
            <a:p>
              <a:pPr lvl="0">
                <a:lnSpc>
                  <a:spcPts val="1600"/>
                </a:lnSpc>
              </a:pPr>
              <a:endParaRPr lang="en-US" sz="2400" b="1" i="1" dirty="0" smtClean="0">
                <a:solidFill>
                  <a:schemeClr val="accent3"/>
                </a:solidFill>
                <a:latin typeface="Arial" panose="020B0604020202020204" pitchFamily="34" charset="0"/>
                <a:cs typeface="Arial" panose="020B0604020202020204" pitchFamily="34" charset="0"/>
              </a:endParaRPr>
            </a:p>
            <a:p>
              <a:pPr lvl="0">
                <a:lnSpc>
                  <a:spcPts val="1600"/>
                </a:lnSpc>
              </a:pPr>
              <a:r>
                <a:rPr lang="en-US" sz="2400" b="1" i="1" dirty="0" smtClean="0">
                  <a:solidFill>
                    <a:schemeClr val="accent3"/>
                  </a:solidFill>
                  <a:latin typeface="Arial" panose="020B0604020202020204" pitchFamily="34" charset="0"/>
                  <a:cs typeface="Arial" panose="020B0604020202020204" pitchFamily="34" charset="0"/>
                </a:rPr>
                <a:t>Healthy Eating Options</a:t>
              </a:r>
            </a:p>
            <a:p>
              <a:pPr fontAlgn="base">
                <a:lnSpc>
                  <a:spcPts val="1600"/>
                </a:lnSpc>
                <a:spcBef>
                  <a:spcPct val="0"/>
                </a:spcBef>
                <a:spcAft>
                  <a:spcPct val="0"/>
                </a:spcAft>
                <a:tabLst>
                  <a:tab pos="114300" algn="l"/>
                </a:tabLst>
                <a:defRPr/>
              </a:pPr>
              <a:endParaRPr lang="en-US" sz="1200" b="1" i="1" dirty="0" smtClean="0">
                <a:solidFill>
                  <a:srgbClr val="791344"/>
                </a:solidFill>
                <a:latin typeface="Arial" panose="020B0604020202020204" pitchFamily="34" charset="0"/>
                <a:cs typeface="Arial" panose="020B0604020202020204" pitchFamily="34" charset="0"/>
              </a:endParaRPr>
            </a:p>
            <a:p>
              <a:pPr lvl="0" fontAlgn="base">
                <a:lnSpc>
                  <a:spcPts val="1600"/>
                </a:lnSpc>
                <a:tabLst>
                  <a:tab pos="114300" algn="l"/>
                </a:tabLst>
                <a:defRPr/>
              </a:pPr>
              <a:endParaRPr lang="en-US" sz="2400" b="1" i="1" dirty="0" smtClean="0">
                <a:solidFill>
                  <a:srgbClr val="E78E23"/>
                </a:solidFill>
                <a:latin typeface="Arial" panose="020B0604020202020204" pitchFamily="34" charset="0"/>
                <a:cs typeface="Arial" panose="020B0604020202020204" pitchFamily="34" charset="0"/>
              </a:endParaRPr>
            </a:p>
            <a:p>
              <a:pPr lvl="0" fontAlgn="base">
                <a:lnSpc>
                  <a:spcPts val="1600"/>
                </a:lnSpc>
                <a:tabLst>
                  <a:tab pos="114300" algn="l"/>
                </a:tabLst>
                <a:defRPr/>
              </a:pPr>
              <a:r>
                <a:rPr lang="en-US" sz="2400" b="1" i="1" dirty="0" smtClean="0">
                  <a:solidFill>
                    <a:srgbClr val="E78E23"/>
                  </a:solidFill>
                  <a:latin typeface="Arial" panose="020B0604020202020204" pitchFamily="34" charset="0"/>
                  <a:cs typeface="Arial" panose="020B0604020202020204" pitchFamily="34" charset="0"/>
                </a:rPr>
                <a:t>Conclusion</a:t>
              </a:r>
              <a:endParaRPr lang="en-US" sz="1200" dirty="0" smtClean="0">
                <a:solidFill>
                  <a:srgbClr val="E78E23"/>
                </a:solidFill>
                <a:latin typeface="Arial" panose="020B0604020202020204" pitchFamily="34" charset="0"/>
                <a:cs typeface="Arial" panose="020B0604020202020204" pitchFamily="34" charset="0"/>
              </a:endParaRPr>
            </a:p>
          </p:txBody>
        </p:sp>
        <p:sp>
          <p:nvSpPr>
            <p:cNvPr id="19" name="Rounded Rectangle 18"/>
            <p:cNvSpPr/>
            <p:nvPr/>
          </p:nvSpPr>
          <p:spPr>
            <a:xfrm>
              <a:off x="3206750" y="940908"/>
              <a:ext cx="5609167" cy="4866116"/>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3206750" y="2696847"/>
              <a:ext cx="5596702"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219215" y="1580574"/>
              <a:ext cx="5596702"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206515" y="3291637"/>
              <a:ext cx="5596702"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206516" y="3991826"/>
              <a:ext cx="5596702"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flipV="1">
            <a:off x="3462862" y="4419600"/>
            <a:ext cx="4984027" cy="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266" name="Picture 2" descr="C:\Users\acabal1\AppData\Local\Microsoft\Windows\Temporary Internet Files\Content.IE5\DZ2PCQYT\MP900438787[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8267" b="93333" l="5446" r="93393"/>
                    </a14:imgEffect>
                  </a14:imgLayer>
                </a14:imgProps>
              </a:ext>
              <a:ext uri="{28A0092B-C50C-407E-A947-70E740481C1C}">
                <a14:useLocalDpi xmlns:a14="http://schemas.microsoft.com/office/drawing/2010/main" val="0"/>
              </a:ext>
            </a:extLst>
          </a:blip>
          <a:srcRect/>
          <a:stretch>
            <a:fillRect/>
          </a:stretch>
        </p:blipFill>
        <p:spPr bwMode="auto">
          <a:xfrm>
            <a:off x="5478603" y="3954346"/>
            <a:ext cx="3665397" cy="2454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p:cNvCxnSpPr/>
          <p:nvPr/>
        </p:nvCxnSpPr>
        <p:spPr>
          <a:xfrm>
            <a:off x="3733800" y="4419600"/>
            <a:ext cx="609600" cy="304800"/>
          </a:xfrm>
          <a:prstGeom prst="line">
            <a:avLst/>
          </a:prstGeom>
          <a:ln w="57150"/>
        </p:spPr>
        <p:style>
          <a:lnRef idx="1">
            <a:schemeClr val="dk1"/>
          </a:lnRef>
          <a:fillRef idx="0">
            <a:schemeClr val="dk1"/>
          </a:fillRef>
          <a:effectRef idx="0">
            <a:schemeClr val="dk1"/>
          </a:effectRef>
          <a:fontRef idx="minor">
            <a:schemeClr val="tx1"/>
          </a:fontRef>
        </p:style>
      </p:cxnSp>
      <p:sp>
        <p:nvSpPr>
          <p:cNvPr id="3891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6D1B3B14-86A2-411B-9F87-279E6E055904}" type="slidenum">
              <a:rPr lang="en-US" smtClean="0">
                <a:solidFill>
                  <a:srgbClr val="9D2512"/>
                </a:solidFill>
              </a:rPr>
              <a:pPr eaLnBrk="1" hangingPunct="1"/>
              <a:t>20</a:t>
            </a:fld>
            <a:endParaRPr lang="en-US" smtClean="0">
              <a:solidFill>
                <a:srgbClr val="9D2512"/>
              </a:solidFill>
            </a:endParaRPr>
          </a:p>
        </p:txBody>
      </p:sp>
      <p:graphicFrame>
        <p:nvGraphicFramePr>
          <p:cNvPr id="7" name="Diagram 6"/>
          <p:cNvGraphicFramePr/>
          <p:nvPr>
            <p:extLst>
              <p:ext uri="{D42A27DB-BD31-4B8C-83A1-F6EECF244321}">
                <p14:modId xmlns:p14="http://schemas.microsoft.com/office/powerpoint/2010/main" val="2658425618"/>
              </p:ext>
            </p:extLst>
          </p:nvPr>
        </p:nvGraphicFramePr>
        <p:xfrm>
          <a:off x="228600" y="825661"/>
          <a:ext cx="8686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FOOD SYSTEMS</a:t>
            </a:r>
            <a:endParaRPr lang="en-US" sz="2800" dirty="0"/>
          </a:p>
        </p:txBody>
      </p:sp>
      <p:sp>
        <p:nvSpPr>
          <p:cNvPr id="11" name="Oval 10"/>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40" name="Content Placeholder 16"/>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16061" y="838200"/>
            <a:ext cx="4416926" cy="5182573"/>
          </a:xfrm>
          <a:prstGeom prst="roundRect">
            <a:avLst>
              <a:gd name="adj" fmla="val 8594"/>
            </a:avLst>
          </a:prstGeom>
          <a:solidFill>
            <a:srgbClr val="FFFFFF">
              <a:shade val="85000"/>
            </a:srgbClr>
          </a:solidFill>
          <a:ln>
            <a:noFill/>
          </a:ln>
          <a:effectLst/>
        </p:spPr>
      </p:pic>
      <p:sp>
        <p:nvSpPr>
          <p:cNvPr id="399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CC8E273A-9351-40E0-A8D0-6678DBF391C1}" type="slidenum">
              <a:rPr lang="en-US" smtClean="0">
                <a:solidFill>
                  <a:srgbClr val="9D2512"/>
                </a:solidFill>
              </a:rPr>
              <a:pPr eaLnBrk="1" hangingPunct="1"/>
              <a:t>21</a:t>
            </a:fld>
            <a:endParaRPr lang="en-US" smtClean="0">
              <a:solidFill>
                <a:srgbClr val="9D2512"/>
              </a:solidFill>
            </a:endParaRPr>
          </a:p>
        </p:txBody>
      </p:sp>
      <p:pic>
        <p:nvPicPr>
          <p:cNvPr id="39941" name="Picture 1"/>
          <p:cNvPicPr>
            <a:picLocks noChangeAspect="1"/>
          </p:cNvPicPr>
          <p:nvPr/>
        </p:nvPicPr>
        <p:blipFill>
          <a:blip r:embed="rId4" cstate="print">
            <a:extLst>
              <a:ext uri="{28A0092B-C50C-407E-A947-70E740481C1C}">
                <a14:useLocalDpi xmlns:a14="http://schemas.microsoft.com/office/drawing/2010/main" val="0"/>
              </a:ext>
            </a:extLst>
          </a:blip>
          <a:srcRect t="1587" b="3936"/>
          <a:stretch>
            <a:fillRect/>
          </a:stretch>
        </p:blipFill>
        <p:spPr bwMode="auto">
          <a:xfrm>
            <a:off x="4802124" y="838200"/>
            <a:ext cx="4037076" cy="50994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UNHEALTHY EATING FACTORS</a:t>
            </a:r>
            <a:endParaRPr lang="en-US" sz="2800" dirty="0"/>
          </a:p>
        </p:txBody>
      </p:sp>
      <p:sp>
        <p:nvSpPr>
          <p:cNvPr id="8" name="Oval 7"/>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838200"/>
            <a:ext cx="4040188" cy="639762"/>
          </a:xfrm>
        </p:spPr>
        <p:txBody>
          <a:bodyPr>
            <a:noAutofit/>
          </a:bodyPr>
          <a:lstStyle/>
          <a:p>
            <a:pPr algn="ctr">
              <a:buFont typeface="Wingdings 2" pitchFamily="-111" charset="2"/>
              <a:buNone/>
              <a:defRPr/>
            </a:pPr>
            <a:r>
              <a:rPr sz="3600" dirty="0" smtClean="0"/>
              <a:t>Short-term</a:t>
            </a:r>
            <a:r>
              <a:rPr sz="3600" dirty="0"/>
              <a:t>	</a:t>
            </a:r>
          </a:p>
        </p:txBody>
      </p:sp>
      <p:sp>
        <p:nvSpPr>
          <p:cNvPr id="24580" name="Content Placeholder 3"/>
          <p:cNvSpPr>
            <a:spLocks noGrp="1"/>
          </p:cNvSpPr>
          <p:nvPr>
            <p:ph sz="half" idx="2"/>
          </p:nvPr>
        </p:nvSpPr>
        <p:spPr>
          <a:xfrm>
            <a:off x="152400" y="1524000"/>
            <a:ext cx="4419600" cy="4579937"/>
          </a:xfrm>
        </p:spPr>
        <p:txBody>
          <a:bodyPr/>
          <a:lstStyle/>
          <a:p>
            <a:pPr>
              <a:defRPr/>
            </a:pPr>
            <a:r>
              <a:rPr lang="en-US" sz="1800" dirty="0" smtClean="0">
                <a:ea typeface="ＭＳ Ｐゴシック" pitchFamily="34" charset="-128"/>
              </a:rPr>
              <a:t>Feeling easily tired, highs and lows in energy levels, especially for those with diabetes</a:t>
            </a:r>
          </a:p>
          <a:p>
            <a:pPr>
              <a:defRPr/>
            </a:pPr>
            <a:r>
              <a:rPr lang="en-US" sz="1800" dirty="0" smtClean="0">
                <a:ea typeface="ＭＳ Ｐゴシック" pitchFamily="34" charset="-128"/>
              </a:rPr>
              <a:t>Lost concentration</a:t>
            </a:r>
          </a:p>
          <a:p>
            <a:pPr>
              <a:defRPr/>
            </a:pPr>
            <a:r>
              <a:rPr lang="en-US" sz="1800" dirty="0" smtClean="0">
                <a:ea typeface="ＭＳ Ｐゴシック" pitchFamily="34" charset="-128"/>
              </a:rPr>
              <a:t>Unhealthy weight gain</a:t>
            </a:r>
          </a:p>
          <a:p>
            <a:pPr>
              <a:defRPr/>
            </a:pPr>
            <a:r>
              <a:rPr lang="en-US" sz="1800" dirty="0" smtClean="0">
                <a:ea typeface="ＭＳ Ｐゴシック" pitchFamily="34" charset="-128"/>
              </a:rPr>
              <a:t>Allergic reactions</a:t>
            </a:r>
          </a:p>
          <a:p>
            <a:pPr>
              <a:defRPr/>
            </a:pPr>
            <a:endParaRPr lang="en-US" sz="2000" dirty="0" smtClean="0">
              <a:ea typeface="ＭＳ Ｐゴシック" pitchFamily="34" charset="-128"/>
            </a:endParaRPr>
          </a:p>
          <a:p>
            <a:pPr>
              <a:defRPr/>
            </a:pPr>
            <a:endParaRPr lang="en-US" sz="2000" dirty="0" smtClean="0">
              <a:ea typeface="ＭＳ Ｐゴシック" pitchFamily="34" charset="-128"/>
            </a:endParaRPr>
          </a:p>
          <a:p>
            <a:pPr marL="0" indent="0">
              <a:buFont typeface="Wingdings 2" pitchFamily="18" charset="2"/>
              <a:buNone/>
              <a:defRPr/>
            </a:pPr>
            <a:r>
              <a:rPr lang="en-US" dirty="0" smtClean="0">
                <a:ea typeface="ＭＳ Ｐゴシック" pitchFamily="34" charset="-128"/>
              </a:rPr>
              <a:t/>
            </a:r>
            <a:br>
              <a:rPr lang="en-US" dirty="0" smtClean="0">
                <a:ea typeface="ＭＳ Ｐゴシック" pitchFamily="34" charset="-128"/>
              </a:rPr>
            </a:br>
            <a:endParaRPr lang="en-US" sz="2400" dirty="0" smtClean="0">
              <a:ea typeface="ＭＳ Ｐゴシック" pitchFamily="34" charset="-128"/>
            </a:endParaRPr>
          </a:p>
        </p:txBody>
      </p:sp>
      <p:sp>
        <p:nvSpPr>
          <p:cNvPr id="3" name="Text Placeholder 2"/>
          <p:cNvSpPr>
            <a:spLocks noGrp="1"/>
          </p:cNvSpPr>
          <p:nvPr>
            <p:ph type="body" sz="quarter" idx="3"/>
          </p:nvPr>
        </p:nvSpPr>
        <p:spPr>
          <a:xfrm>
            <a:off x="5638800" y="838200"/>
            <a:ext cx="2438400" cy="609600"/>
          </a:xfrm>
        </p:spPr>
        <p:txBody>
          <a:bodyPr>
            <a:normAutofit lnSpcReduction="10000"/>
          </a:bodyPr>
          <a:lstStyle/>
          <a:p>
            <a:pPr algn="ctr">
              <a:buFont typeface="Wingdings 2" pitchFamily="-111" charset="2"/>
              <a:buNone/>
              <a:defRPr/>
            </a:pPr>
            <a:r>
              <a:rPr lang="en-US" sz="3600" dirty="0" smtClean="0"/>
              <a:t>Long-term</a:t>
            </a:r>
            <a:endParaRPr lang="en-US" sz="3600" dirty="0"/>
          </a:p>
        </p:txBody>
      </p:sp>
      <p:sp>
        <p:nvSpPr>
          <p:cNvPr id="24583" name="Content Placeholder 4"/>
          <p:cNvSpPr>
            <a:spLocks noGrp="1"/>
          </p:cNvSpPr>
          <p:nvPr>
            <p:ph sz="quarter" idx="4"/>
          </p:nvPr>
        </p:nvSpPr>
        <p:spPr>
          <a:xfrm>
            <a:off x="5029200" y="1600200"/>
            <a:ext cx="3886200" cy="4616450"/>
          </a:xfrm>
        </p:spPr>
        <p:txBody>
          <a:bodyPr/>
          <a:lstStyle/>
          <a:p>
            <a:pPr>
              <a:defRPr/>
            </a:pPr>
            <a:r>
              <a:rPr lang="en-US" sz="1800" dirty="0" smtClean="0">
                <a:ea typeface="ＭＳ Ｐゴシック" pitchFamily="34" charset="-128"/>
              </a:rPr>
              <a:t>Chronic disease, including diabetes and heart disease</a:t>
            </a:r>
          </a:p>
          <a:p>
            <a:pPr>
              <a:defRPr/>
            </a:pPr>
            <a:r>
              <a:rPr lang="en-US" sz="1800" dirty="0" smtClean="0">
                <a:ea typeface="ＭＳ Ｐゴシック" pitchFamily="34" charset="-128"/>
              </a:rPr>
              <a:t>Reduced quality of life</a:t>
            </a:r>
          </a:p>
          <a:p>
            <a:pPr>
              <a:defRPr/>
            </a:pPr>
            <a:r>
              <a:rPr lang="en-US" sz="1800" dirty="0" smtClean="0">
                <a:ea typeface="ＭＳ Ｐゴシック" pitchFamily="34" charset="-128"/>
              </a:rPr>
              <a:t>Reduced life span </a:t>
            </a:r>
          </a:p>
          <a:p>
            <a:pPr>
              <a:defRPr/>
            </a:pPr>
            <a:r>
              <a:rPr lang="en-US" sz="1800" dirty="0" smtClean="0">
                <a:ea typeface="ＭＳ Ｐゴシック" pitchFamily="34" charset="-128"/>
              </a:rPr>
              <a:t>Poor dental health and high dental care costs</a:t>
            </a:r>
            <a:br>
              <a:rPr lang="en-US" sz="1800" dirty="0" smtClean="0">
                <a:ea typeface="ＭＳ Ｐゴシック" pitchFamily="34" charset="-128"/>
              </a:rPr>
            </a:br>
            <a:endParaRPr lang="en-US" sz="1800" dirty="0" smtClean="0">
              <a:ea typeface="ＭＳ Ｐゴシック" pitchFamily="34" charset="-128"/>
            </a:endParaRPr>
          </a:p>
          <a:p>
            <a:pPr>
              <a:defRPr/>
            </a:pPr>
            <a:endParaRPr lang="en-US" sz="2400" dirty="0" smtClean="0">
              <a:ea typeface="ＭＳ Ｐゴシック" pitchFamily="34" charset="-128"/>
            </a:endParaRPr>
          </a:p>
          <a:p>
            <a:pPr>
              <a:defRPr/>
            </a:pPr>
            <a:endParaRPr lang="en-US" sz="2000" dirty="0" smtClean="0">
              <a:ea typeface="ＭＳ Ｐゴシック" pitchFamily="34" charset="-128"/>
            </a:endParaRPr>
          </a:p>
        </p:txBody>
      </p:sp>
      <p:sp>
        <p:nvSpPr>
          <p:cNvPr id="4096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C707BC9-ABDA-4DCF-AB28-F6EDC9DFFFD0}" type="slidenum">
              <a:rPr lang="en-US" smtClean="0">
                <a:solidFill>
                  <a:srgbClr val="9D2512"/>
                </a:solidFill>
              </a:rPr>
              <a:pPr eaLnBrk="1" hangingPunct="1"/>
              <a:t>22</a:t>
            </a:fld>
            <a:endParaRPr lang="en-US" smtClean="0">
              <a:solidFill>
                <a:srgbClr val="9D2512"/>
              </a:solidFill>
            </a:endParaRPr>
          </a:p>
        </p:txBody>
      </p:sp>
      <p:sp>
        <p:nvSpPr>
          <p:cNvPr id="9" name="Rounded Rectangle 8"/>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UNHEALTHY CONSEQUENCES</a:t>
            </a:r>
            <a:endParaRPr lang="en-US" sz="2800" dirty="0"/>
          </a:p>
        </p:txBody>
      </p:sp>
      <p:sp>
        <p:nvSpPr>
          <p:cNvPr id="11" name="Oval 10"/>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cxnSp>
        <p:nvCxnSpPr>
          <p:cNvPr id="7" name="Straight Connector 6"/>
          <p:cNvCxnSpPr>
            <a:stCxn id="10" idx="2"/>
          </p:cNvCxnSpPr>
          <p:nvPr/>
        </p:nvCxnSpPr>
        <p:spPr>
          <a:xfrm>
            <a:off x="4572000" y="685800"/>
            <a:ext cx="0" cy="5410200"/>
          </a:xfrm>
          <a:prstGeom prst="line">
            <a:avLst/>
          </a:prstGeom>
          <a:ln w="57150">
            <a:solidFill>
              <a:schemeClr val="accent6"/>
            </a:solidFill>
            <a:prstDash val="dash"/>
          </a:ln>
        </p:spPr>
        <p:style>
          <a:lnRef idx="1">
            <a:schemeClr val="accent2"/>
          </a:lnRef>
          <a:fillRef idx="0">
            <a:schemeClr val="accent2"/>
          </a:fillRef>
          <a:effectRef idx="0">
            <a:schemeClr val="accent2"/>
          </a:effectRef>
          <a:fontRef idx="minor">
            <a:schemeClr val="tx1"/>
          </a:fontRef>
        </p:style>
      </p:cxnSp>
      <p:pic>
        <p:nvPicPr>
          <p:cNvPr id="2050" name="Picture 2" descr="C:\Users\acabal1\AppData\Local\Microsoft\Windows\Temporary Internet Files\Content.IE5\KIB7VT6T\MP90042301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581400"/>
            <a:ext cx="2263815" cy="229519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cabal1\AppData\Local\Microsoft\Windows\Temporary Internet Files\Content.IE5\BFUNFP5J\MP90039053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503" y="3679333"/>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6"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896874" y="990600"/>
            <a:ext cx="7388352" cy="4921571"/>
          </a:xfrm>
          <a:prstGeom prst="roundRect">
            <a:avLst>
              <a:gd name="adj" fmla="val 8594"/>
            </a:avLst>
          </a:prstGeom>
          <a:solidFill>
            <a:srgbClr val="FFFFFF">
              <a:shade val="85000"/>
            </a:srgbClr>
          </a:solidFill>
          <a:ln>
            <a:noFill/>
          </a:ln>
          <a:effectLst/>
        </p:spPr>
      </p:pic>
      <p:sp>
        <p:nvSpPr>
          <p:cNvPr id="44037" name="Slide Number Placeholder 3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02A8DA6-0303-4BCB-8489-CFE9C6A05981}" type="slidenum">
              <a:rPr lang="en-US" smtClean="0">
                <a:solidFill>
                  <a:srgbClr val="9D2512"/>
                </a:solidFill>
              </a:rPr>
              <a:pPr eaLnBrk="1" hangingPunct="1"/>
              <a:t>23</a:t>
            </a:fld>
            <a:endParaRPr lang="en-US" smtClean="0">
              <a:solidFill>
                <a:srgbClr val="9D2512"/>
              </a:solidFill>
            </a:endParaRPr>
          </a:p>
        </p:txBody>
      </p:sp>
      <p:sp>
        <p:nvSpPr>
          <p:cNvPr id="44039" name="Rectangle 5"/>
          <p:cNvSpPr>
            <a:spLocks noChangeArrowheads="1"/>
          </p:cNvSpPr>
          <p:nvPr/>
        </p:nvSpPr>
        <p:spPr bwMode="auto">
          <a:xfrm>
            <a:off x="209550" y="62674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200" i="1">
              <a:solidFill>
                <a:schemeClr val="bg1"/>
              </a:solidFill>
            </a:endParaRPr>
          </a:p>
        </p:txBody>
      </p:sp>
      <p:sp>
        <p:nvSpPr>
          <p:cNvPr id="6" name="Rounded Rectangle 5"/>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MARKETING</a:t>
            </a:r>
            <a:endParaRPr lang="en-US" dirty="0"/>
          </a:p>
        </p:txBody>
      </p:sp>
      <p:sp>
        <p:nvSpPr>
          <p:cNvPr id="8" name="Oval 7"/>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58200"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E8FF11F-9933-4757-8994-6E8DF6CB0F94}" type="slidenum">
              <a:rPr lang="en-US" smtClean="0">
                <a:solidFill>
                  <a:srgbClr val="898989"/>
                </a:solidFill>
                <a:latin typeface="Calibri" pitchFamily="34" charset="0"/>
              </a:rPr>
              <a:pPr eaLnBrk="1" hangingPunct="1"/>
              <a:t>24</a:t>
            </a:fld>
            <a:endParaRPr lang="en-US" smtClean="0">
              <a:solidFill>
                <a:srgbClr val="898989"/>
              </a:solidFill>
              <a:latin typeface="Calibri" pitchFamily="34" charset="0"/>
            </a:endParaRPr>
          </a:p>
        </p:txBody>
      </p:sp>
      <p:pic>
        <p:nvPicPr>
          <p:cNvPr id="45060"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22338" y="1219200"/>
            <a:ext cx="8262938" cy="4052888"/>
          </a:xfrm>
          <a:noFill/>
        </p:spPr>
      </p:pic>
      <p:sp>
        <p:nvSpPr>
          <p:cNvPr id="5" name="Rounded Rectangle 4"/>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461248" y="6248400"/>
            <a:ext cx="454152" cy="301752"/>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pitchFamily="-111" charset="0"/>
                <a:ea typeface="+mn-ea"/>
                <a:cs typeface="Arial"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
        <p:nvSpPr>
          <p:cNvPr id="10" name="Rounded Rectangle 9"/>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a:t>
            </a:r>
            <a:r>
              <a:rPr lang="en-US" sz="2700" cap="all" spc="100" dirty="0" smtClean="0">
                <a:latin typeface="Arial" panose="020B0604020202020204" pitchFamily="34" charset="0"/>
                <a:cs typeface="Arial" panose="020B0604020202020204" pitchFamily="34" charset="0"/>
              </a:rPr>
              <a:t>where does your dollar go?</a:t>
            </a:r>
            <a:endParaRPr lang="en-US" sz="2700" cap="all" spc="1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31031"/>
            <a:ext cx="2813588" cy="1583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228" name="Picture Placeholder 11"/>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6102350" y="3376612"/>
            <a:ext cx="2813050" cy="2109788"/>
          </a:xfrm>
          <a:prstGeom prst="roundRect">
            <a:avLst>
              <a:gd name="adj" fmla="val 8594"/>
            </a:avLst>
          </a:prstGeom>
          <a:solidFill>
            <a:srgbClr val="FFFFFF">
              <a:shade val="85000"/>
            </a:srgbClr>
          </a:solidFill>
          <a:ln>
            <a:noFill/>
          </a:ln>
          <a:effectLst/>
        </p:spPr>
      </p:pic>
      <p:sp>
        <p:nvSpPr>
          <p:cNvPr id="39939" name="Text Placeholder 7"/>
          <p:cNvSpPr>
            <a:spLocks noGrp="1"/>
          </p:cNvSpPr>
          <p:nvPr>
            <p:ph type="body" sz="half" idx="2"/>
          </p:nvPr>
        </p:nvSpPr>
        <p:spPr>
          <a:xfrm>
            <a:off x="209550" y="2514600"/>
            <a:ext cx="2686050" cy="3886200"/>
          </a:xfrm>
        </p:spPr>
        <p:txBody>
          <a:bodyPr/>
          <a:lstStyle/>
          <a:p>
            <a:pPr marL="285750" indent="-285750">
              <a:buClrTx/>
              <a:buFont typeface="Wingdings" pitchFamily="2" charset="2"/>
              <a:buChar char="q"/>
              <a:defRPr/>
            </a:pPr>
            <a:endParaRPr lang="en-US" dirty="0" smtClean="0">
              <a:ea typeface="ＭＳ Ｐゴシック" pitchFamily="34" charset="-128"/>
            </a:endParaRPr>
          </a:p>
          <a:p>
            <a:pPr>
              <a:defRPr/>
            </a:pPr>
            <a:endParaRPr lang="en-US" dirty="0" smtClean="0">
              <a:ea typeface="ＭＳ Ｐゴシック" pitchFamily="34" charset="-128"/>
            </a:endParaRPr>
          </a:p>
        </p:txBody>
      </p:sp>
      <p:sp>
        <p:nvSpPr>
          <p:cNvPr id="5222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9B91ABA-AB77-4154-8205-2E3B1A8238C3}" type="slidenum">
              <a:rPr lang="en-US" smtClean="0">
                <a:solidFill>
                  <a:srgbClr val="9D2512"/>
                </a:solidFill>
              </a:rPr>
              <a:pPr eaLnBrk="1" hangingPunct="1"/>
              <a:t>25</a:t>
            </a:fld>
            <a:endParaRPr lang="en-US" smtClean="0">
              <a:solidFill>
                <a:srgbClr val="9D2512"/>
              </a:solidFill>
            </a:endParaRPr>
          </a:p>
        </p:txBody>
      </p:sp>
      <p:sp>
        <p:nvSpPr>
          <p:cNvPr id="52230" name="Rectangle 5"/>
          <p:cNvSpPr>
            <a:spLocks noChangeArrowheads="1"/>
          </p:cNvSpPr>
          <p:nvPr/>
        </p:nvSpPr>
        <p:spPr bwMode="auto">
          <a:xfrm>
            <a:off x="209550" y="62674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200" i="1">
              <a:solidFill>
                <a:schemeClr val="bg1"/>
              </a:solidFill>
            </a:endParaRPr>
          </a:p>
        </p:txBody>
      </p:sp>
      <p:pic>
        <p:nvPicPr>
          <p:cNvPr id="52232"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5552" y="631032"/>
            <a:ext cx="2906997" cy="218024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52233"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3429000"/>
            <a:ext cx="2362200" cy="2362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52234" name="TextBox 1"/>
          <p:cNvSpPr txBox="1">
            <a:spLocks noChangeArrowheads="1"/>
          </p:cNvSpPr>
          <p:nvPr/>
        </p:nvSpPr>
        <p:spPr bwMode="auto">
          <a:xfrm>
            <a:off x="682625" y="57912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b="1" dirty="0">
                <a:solidFill>
                  <a:srgbClr val="00B050"/>
                </a:solidFill>
                <a:latin typeface="+mj-lt"/>
              </a:rPr>
              <a:t>Berkley, CA</a:t>
            </a:r>
          </a:p>
        </p:txBody>
      </p:sp>
      <p:sp>
        <p:nvSpPr>
          <p:cNvPr id="52235" name="TextBox 10"/>
          <p:cNvSpPr txBox="1">
            <a:spLocks noChangeArrowheads="1"/>
          </p:cNvSpPr>
          <p:nvPr/>
        </p:nvSpPr>
        <p:spPr bwMode="auto">
          <a:xfrm>
            <a:off x="6626352" y="5649912"/>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b="1" dirty="0">
                <a:solidFill>
                  <a:srgbClr val="00B050"/>
                </a:solidFill>
                <a:latin typeface="+mj-lt"/>
              </a:rPr>
              <a:t>Los Angeles, CA</a:t>
            </a:r>
          </a:p>
        </p:txBody>
      </p:sp>
      <p:sp>
        <p:nvSpPr>
          <p:cNvPr id="13" name="Rounded Rectangle 12"/>
          <p:cNvSpPr/>
          <p:nvPr/>
        </p:nvSpPr>
        <p:spPr>
          <a:xfrm>
            <a:off x="209550" y="6174579"/>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3333750" y="315836"/>
            <a:ext cx="2514600" cy="2743200"/>
          </a:xfrm>
          <a:prstGeom prst="roundRect">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t>HEALTHY EATING OPTIONS</a:t>
            </a:r>
            <a:endParaRPr lang="en-US" sz="4000" dirty="0"/>
          </a:p>
        </p:txBody>
      </p:sp>
      <p:sp>
        <p:nvSpPr>
          <p:cNvPr id="15" name="Oval 14"/>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sp>
        <p:nvSpPr>
          <p:cNvPr id="3" name="TextBox 2"/>
          <p:cNvSpPr txBox="1"/>
          <p:nvPr/>
        </p:nvSpPr>
        <p:spPr>
          <a:xfrm>
            <a:off x="3505200" y="3801882"/>
            <a:ext cx="1905000" cy="1815882"/>
          </a:xfrm>
          <a:prstGeom prst="rect">
            <a:avLst/>
          </a:prstGeom>
          <a:noFill/>
        </p:spPr>
        <p:txBody>
          <a:bodyPr wrap="square" rtlCol="0">
            <a:spAutoFit/>
          </a:bodyPr>
          <a:lstStyle/>
          <a:p>
            <a:pPr algn="ctr"/>
            <a:r>
              <a:rPr lang="en-US" sz="2800" b="1" dirty="0" smtClean="0">
                <a:latin typeface="+mj-lt"/>
              </a:rPr>
              <a:t>Increase in healthy restaurants and items</a:t>
            </a:r>
            <a:endParaRPr lang="en-US" sz="2800" b="1" dirty="0">
              <a:latin typeface="+mj-lt"/>
            </a:endParaRPr>
          </a:p>
        </p:txBody>
      </p:sp>
      <p:pic>
        <p:nvPicPr>
          <p:cNvPr id="3074" name="Picture 2" descr="C:\Users\acabal1\AppData\Local\Microsoft\Windows\Temporary Internet Files\Content.IE5\BFUNFP5J\MP900430738[1].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967" b="96567" l="1269" r="32267"/>
                    </a14:imgEffect>
                  </a14:imgLayer>
                </a14:imgProps>
              </a:ext>
              <a:ext uri="{28A0092B-C50C-407E-A947-70E740481C1C}">
                <a14:useLocalDpi xmlns:a14="http://schemas.microsoft.com/office/drawing/2010/main" val="0"/>
              </a:ext>
            </a:extLst>
          </a:blip>
          <a:srcRect r="64112"/>
          <a:stretch/>
        </p:blipFill>
        <p:spPr bwMode="auto">
          <a:xfrm rot="4506407">
            <a:off x="4400016" y="-513278"/>
            <a:ext cx="824524" cy="228861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cabal1\AppData\Local\Microsoft\Windows\Temporary Internet Files\Content.IE5\7KRZFHYP\MP900049619[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416" b="98267" l="1833" r="98500"/>
                    </a14:imgEffect>
                  </a14:imgLayer>
                </a14:imgProps>
              </a:ext>
              <a:ext uri="{28A0092B-C50C-407E-A947-70E740481C1C}">
                <a14:useLocalDpi xmlns:a14="http://schemas.microsoft.com/office/drawing/2010/main" val="0"/>
              </a:ext>
            </a:extLst>
          </a:blip>
          <a:srcRect/>
          <a:stretch>
            <a:fillRect/>
          </a:stretch>
        </p:blipFill>
        <p:spPr bwMode="auto">
          <a:xfrm rot="1994102">
            <a:off x="3770217" y="2939830"/>
            <a:ext cx="1941968" cy="13075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8800" y="1828800"/>
            <a:ext cx="13716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
          <p:cNvSpPr txBox="1">
            <a:spLocks noChangeArrowheads="1"/>
          </p:cNvSpPr>
          <p:nvPr/>
        </p:nvSpPr>
        <p:spPr bwMode="auto">
          <a:xfrm>
            <a:off x="762000" y="27432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b="1" dirty="0" smtClean="0">
                <a:solidFill>
                  <a:srgbClr val="00B050"/>
                </a:solidFill>
                <a:latin typeface="+mj-lt"/>
              </a:rPr>
              <a:t>San Diego, </a:t>
            </a:r>
            <a:r>
              <a:rPr lang="en-US" b="1" dirty="0">
                <a:solidFill>
                  <a:srgbClr val="00B050"/>
                </a:solidFill>
                <a:latin typeface="+mj-lt"/>
              </a:rPr>
              <a:t>CA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580">
                                          <p:stCondLst>
                                            <p:cond delay="0"/>
                                          </p:stCondLst>
                                        </p:cTn>
                                        <p:tgtEl>
                                          <p:spTgt spid="3075"/>
                                        </p:tgtEl>
                                      </p:cBhvr>
                                    </p:animEffect>
                                    <p:anim calcmode="lin" valueType="num">
                                      <p:cBhvr>
                                        <p:cTn id="8"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5"/>
                                        </p:tgtEl>
                                      </p:cBhvr>
                                      <p:to x="100000" y="60000"/>
                                    </p:animScale>
                                    <p:animScale>
                                      <p:cBhvr>
                                        <p:cTn id="14" dur="166" decel="50000">
                                          <p:stCondLst>
                                            <p:cond delay="676"/>
                                          </p:stCondLst>
                                        </p:cTn>
                                        <p:tgtEl>
                                          <p:spTgt spid="3075"/>
                                        </p:tgtEl>
                                      </p:cBhvr>
                                      <p:to x="100000" y="100000"/>
                                    </p:animScale>
                                    <p:animScale>
                                      <p:cBhvr>
                                        <p:cTn id="15" dur="26">
                                          <p:stCondLst>
                                            <p:cond delay="1312"/>
                                          </p:stCondLst>
                                        </p:cTn>
                                        <p:tgtEl>
                                          <p:spTgt spid="3075"/>
                                        </p:tgtEl>
                                      </p:cBhvr>
                                      <p:to x="100000" y="80000"/>
                                    </p:animScale>
                                    <p:animScale>
                                      <p:cBhvr>
                                        <p:cTn id="16" dur="166" decel="50000">
                                          <p:stCondLst>
                                            <p:cond delay="1338"/>
                                          </p:stCondLst>
                                        </p:cTn>
                                        <p:tgtEl>
                                          <p:spTgt spid="3075"/>
                                        </p:tgtEl>
                                      </p:cBhvr>
                                      <p:to x="100000" y="100000"/>
                                    </p:animScale>
                                    <p:animScale>
                                      <p:cBhvr>
                                        <p:cTn id="17" dur="26">
                                          <p:stCondLst>
                                            <p:cond delay="1642"/>
                                          </p:stCondLst>
                                        </p:cTn>
                                        <p:tgtEl>
                                          <p:spTgt spid="3075"/>
                                        </p:tgtEl>
                                      </p:cBhvr>
                                      <p:to x="100000" y="90000"/>
                                    </p:animScale>
                                    <p:animScale>
                                      <p:cBhvr>
                                        <p:cTn id="18" dur="166" decel="50000">
                                          <p:stCondLst>
                                            <p:cond delay="1668"/>
                                          </p:stCondLst>
                                        </p:cTn>
                                        <p:tgtEl>
                                          <p:spTgt spid="3075"/>
                                        </p:tgtEl>
                                      </p:cBhvr>
                                      <p:to x="100000" y="100000"/>
                                    </p:animScale>
                                    <p:animScale>
                                      <p:cBhvr>
                                        <p:cTn id="19" dur="26">
                                          <p:stCondLst>
                                            <p:cond delay="1808"/>
                                          </p:stCondLst>
                                        </p:cTn>
                                        <p:tgtEl>
                                          <p:spTgt spid="3075"/>
                                        </p:tgtEl>
                                      </p:cBhvr>
                                      <p:to x="100000" y="95000"/>
                                    </p:animScale>
                                    <p:animScale>
                                      <p:cBhvr>
                                        <p:cTn id="20" dur="166" decel="50000">
                                          <p:stCondLst>
                                            <p:cond delay="1834"/>
                                          </p:stCondLst>
                                        </p:cTn>
                                        <p:tgtEl>
                                          <p:spTgt spid="307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4" descr="http://eastcountymagazine.org/sites/eastcountymagazine.org/files/2013/March/ECFarmersMarket-EliFarms.JPG"/>
          <p:cNvPicPr>
            <a:picLocks noChangeAspect="1" noChangeArrowheads="1"/>
          </p:cNvPicPr>
          <p:nvPr/>
        </p:nvPicPr>
        <p:blipFill>
          <a:blip r:embed="rId3" cstate="print">
            <a:lum contrast="20000"/>
          </a:blip>
          <a:srcRect l="22010" t="5000" r="8550" b="37500"/>
          <a:stretch>
            <a:fillRect/>
          </a:stretch>
        </p:blipFill>
        <p:spPr bwMode="auto">
          <a:xfrm>
            <a:off x="533400" y="4012721"/>
            <a:ext cx="3810000" cy="1956027"/>
          </a:xfrm>
          <a:prstGeom prst="roundRect">
            <a:avLst>
              <a:gd name="adj" fmla="val 8594"/>
            </a:avLst>
          </a:prstGeom>
          <a:solidFill>
            <a:srgbClr val="FFFFFF">
              <a:shade val="85000"/>
            </a:srgbClr>
          </a:solidFill>
          <a:ln>
            <a:noFill/>
          </a:ln>
          <a:effectLst/>
        </p:spPr>
      </p:pic>
      <p:pic>
        <p:nvPicPr>
          <p:cNvPr id="7170" name="Picture 2" descr="http://www.localharvest.org/images/cat/prod_630_24925_l.jpg">
            <a:hlinkClick r:id="rId4"/>
          </p:cNvPr>
          <p:cNvPicPr>
            <a:picLocks noChangeAspect="1" noChangeArrowheads="1"/>
          </p:cNvPicPr>
          <p:nvPr/>
        </p:nvPicPr>
        <p:blipFill>
          <a:blip r:embed="rId5" cstate="print"/>
          <a:srcRect/>
          <a:stretch>
            <a:fillRect/>
          </a:stretch>
        </p:blipFill>
        <p:spPr bwMode="auto">
          <a:xfrm>
            <a:off x="6818971" y="928093"/>
            <a:ext cx="2133600" cy="2133603"/>
          </a:xfrm>
          <a:prstGeom prst="roundRect">
            <a:avLst/>
          </a:prstGeom>
          <a:noFill/>
        </p:spPr>
      </p:pic>
      <p:sp>
        <p:nvSpPr>
          <p:cNvPr id="53251" name="Slide Number Placeholder 4"/>
          <p:cNvSpPr>
            <a:spLocks noGrp="1"/>
          </p:cNvSpPr>
          <p:nvPr>
            <p:ph type="sldNum" sz="quarter" idx="12"/>
          </p:nvPr>
        </p:nvSpPr>
        <p:spPr bwMode="auto">
          <a:xfrm>
            <a:off x="9156831" y="466407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81AF41B-1899-4AAB-98D3-3221D5792E8E}" type="slidenum">
              <a:rPr lang="en-US" smtClean="0">
                <a:solidFill>
                  <a:srgbClr val="9D2512"/>
                </a:solidFill>
              </a:rPr>
              <a:pPr eaLnBrk="1" hangingPunct="1"/>
              <a:t>26</a:t>
            </a:fld>
            <a:endParaRPr lang="en-US" smtClean="0">
              <a:solidFill>
                <a:srgbClr val="9D2512"/>
              </a:solidFill>
            </a:endParaRPr>
          </a:p>
        </p:txBody>
      </p:sp>
      <p:sp>
        <p:nvSpPr>
          <p:cNvPr id="53252" name="Rectangle 5"/>
          <p:cNvSpPr>
            <a:spLocks noChangeArrowheads="1"/>
          </p:cNvSpPr>
          <p:nvPr/>
        </p:nvSpPr>
        <p:spPr bwMode="auto">
          <a:xfrm>
            <a:off x="3109831" y="3740445"/>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200" i="1"/>
          </a:p>
        </p:txBody>
      </p:sp>
      <p:pic>
        <p:nvPicPr>
          <p:cNvPr id="53255"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1028" y="173614"/>
            <a:ext cx="3157972" cy="1578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1456588"/>
            <a:ext cx="3507052" cy="2331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Box 1"/>
          <p:cNvSpPr txBox="1">
            <a:spLocks noChangeArrowheads="1"/>
          </p:cNvSpPr>
          <p:nvPr/>
        </p:nvSpPr>
        <p:spPr bwMode="auto">
          <a:xfrm>
            <a:off x="2030866" y="3372145"/>
            <a:ext cx="1702934" cy="400110"/>
          </a:xfrm>
          <a:prstGeom prst="rect">
            <a:avLst/>
          </a:prstGeom>
          <a:solidFill>
            <a:schemeClr val="bg1"/>
          </a:solidFill>
          <a:ln w="9525">
            <a:solidFill>
              <a:srgbClr val="000000"/>
            </a:solidFill>
            <a:miter lim="800000"/>
            <a:headEnd/>
            <a:tailEnd/>
          </a:ln>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sz="2000" dirty="0">
                <a:solidFill>
                  <a:srgbClr val="00B050"/>
                </a:solidFill>
                <a:latin typeface="+mj-lt"/>
              </a:rPr>
              <a:t>San Diego, CA</a:t>
            </a:r>
          </a:p>
        </p:txBody>
      </p:sp>
      <p:sp>
        <p:nvSpPr>
          <p:cNvPr id="53258" name="TextBox 10"/>
          <p:cNvSpPr txBox="1">
            <a:spLocks noChangeArrowheads="1"/>
          </p:cNvSpPr>
          <p:nvPr/>
        </p:nvSpPr>
        <p:spPr bwMode="auto">
          <a:xfrm>
            <a:off x="6526276" y="978962"/>
            <a:ext cx="1701800" cy="400110"/>
          </a:xfrm>
          <a:prstGeom prst="rect">
            <a:avLst/>
          </a:prstGeom>
          <a:solidFill>
            <a:schemeClr val="bg1"/>
          </a:solidFill>
          <a:ln w="9525">
            <a:solidFill>
              <a:srgbClr val="000000"/>
            </a:solidFill>
            <a:miter lim="800000"/>
            <a:headEnd/>
            <a:tailEnd/>
          </a:ln>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sz="2000" dirty="0">
                <a:solidFill>
                  <a:srgbClr val="00B050"/>
                </a:solidFill>
                <a:latin typeface="+mj-lt"/>
              </a:rPr>
              <a:t>Oceanside, CA</a:t>
            </a:r>
          </a:p>
        </p:txBody>
      </p:sp>
      <p:sp>
        <p:nvSpPr>
          <p:cNvPr id="53259" name="TextBox 11"/>
          <p:cNvSpPr txBox="1">
            <a:spLocks noChangeArrowheads="1"/>
          </p:cNvSpPr>
          <p:nvPr/>
        </p:nvSpPr>
        <p:spPr bwMode="auto">
          <a:xfrm>
            <a:off x="2971800" y="3896216"/>
            <a:ext cx="1752599" cy="584775"/>
          </a:xfrm>
          <a:prstGeom prst="rect">
            <a:avLst/>
          </a:prstGeom>
          <a:solidFill>
            <a:schemeClr val="bg1"/>
          </a:solidFill>
          <a:ln w="9525">
            <a:solidFill>
              <a:schemeClr val="accent3">
                <a:lumMod val="75000"/>
              </a:schemeClr>
            </a:solidFill>
            <a:miter lim="800000"/>
            <a:headEnd/>
            <a:tailEnd/>
          </a:ln>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sz="3200" b="1" dirty="0" smtClean="0">
                <a:solidFill>
                  <a:srgbClr val="00B050"/>
                </a:solidFill>
                <a:latin typeface="+mj-lt"/>
              </a:rPr>
              <a:t>El Cajon</a:t>
            </a:r>
          </a:p>
        </p:txBody>
      </p:sp>
      <p:pic>
        <p:nvPicPr>
          <p:cNvPr id="53260" name="Picture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5677" y="2972543"/>
            <a:ext cx="3366588" cy="3087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TextBox 13"/>
          <p:cNvSpPr txBox="1">
            <a:spLocks noChangeArrowheads="1"/>
          </p:cNvSpPr>
          <p:nvPr/>
        </p:nvSpPr>
        <p:spPr bwMode="auto">
          <a:xfrm>
            <a:off x="6921500" y="2972543"/>
            <a:ext cx="1701800" cy="400110"/>
          </a:xfrm>
          <a:prstGeom prst="rect">
            <a:avLst/>
          </a:prstGeom>
          <a:solidFill>
            <a:schemeClr val="bg1">
              <a:lumMod val="95000"/>
            </a:schemeClr>
          </a:solidFill>
          <a:ln w="9525">
            <a:solidFill>
              <a:srgbClr val="000000"/>
            </a:solidFill>
            <a:miter lim="800000"/>
            <a:headEnd/>
            <a:tailEnd/>
          </a:ln>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sz="2000" dirty="0">
                <a:solidFill>
                  <a:srgbClr val="00B050"/>
                </a:solidFill>
                <a:latin typeface="+mj-lt"/>
              </a:rPr>
              <a:t>Temecula, CA</a:t>
            </a:r>
          </a:p>
        </p:txBody>
      </p:sp>
      <p:sp>
        <p:nvSpPr>
          <p:cNvPr id="15" name="Rounded Rectangle 14"/>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381000" y="197588"/>
            <a:ext cx="3124542" cy="1097812"/>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HEALTHY EATING OPTIONS</a:t>
            </a:r>
            <a:endParaRPr lang="en-US" sz="2800" dirty="0"/>
          </a:p>
        </p:txBody>
      </p:sp>
      <p:sp>
        <p:nvSpPr>
          <p:cNvPr id="17" name="Oval 16"/>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pic>
        <p:nvPicPr>
          <p:cNvPr id="4098" name="Picture 2" descr="C:\Users\acabal1\AppData\Local\Microsoft\Windows\Temporary Internet Files\Content.IE5\C4EZJDUP\MP900405250[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7600" l="10952" r="54286"/>
                    </a14:imgEffect>
                  </a14:imgLayer>
                </a14:imgProps>
              </a:ext>
              <a:ext uri="{28A0092B-C50C-407E-A947-70E740481C1C}">
                <a14:useLocalDpi xmlns:a14="http://schemas.microsoft.com/office/drawing/2010/main" val="0"/>
              </a:ext>
            </a:extLst>
          </a:blip>
          <a:srcRect l="7807" r="40505"/>
          <a:stretch/>
        </p:blipFill>
        <p:spPr bwMode="auto">
          <a:xfrm>
            <a:off x="2819400" y="30229"/>
            <a:ext cx="965766" cy="1334620"/>
          </a:xfrm>
          <a:prstGeom prst="rect">
            <a:avLst/>
          </a:prstGeom>
          <a:noFill/>
          <a:extLst>
            <a:ext uri="{909E8E84-426E-40DD-AFC4-6F175D3DCCD1}">
              <a14:hiddenFill xmlns:a14="http://schemas.microsoft.com/office/drawing/2010/main">
                <a:solidFill>
                  <a:srgbClr val="FFFFFF"/>
                </a:solidFill>
              </a14:hiddenFill>
            </a:ext>
          </a:extLst>
        </p:spPr>
      </p:pic>
      <p:sp>
        <p:nvSpPr>
          <p:cNvPr id="5" name="Sun 4"/>
          <p:cNvSpPr/>
          <p:nvPr/>
        </p:nvSpPr>
        <p:spPr>
          <a:xfrm>
            <a:off x="3592472" y="1295400"/>
            <a:ext cx="2808328" cy="2808328"/>
          </a:xfrm>
          <a:prstGeom prst="sun">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08048" y="2285708"/>
            <a:ext cx="1377176" cy="830997"/>
          </a:xfrm>
          <a:prstGeom prst="rect">
            <a:avLst/>
          </a:prstGeom>
          <a:noFill/>
          <a:ln>
            <a:noFill/>
          </a:ln>
        </p:spPr>
        <p:txBody>
          <a:bodyPr wrap="square" rtlCol="0">
            <a:spAutoFit/>
          </a:bodyPr>
          <a:lstStyle/>
          <a:p>
            <a:pPr algn="ctr"/>
            <a:r>
              <a:rPr lang="en-US" sz="2400" b="1" dirty="0" smtClean="0">
                <a:solidFill>
                  <a:schemeClr val="bg1"/>
                </a:solidFill>
                <a:latin typeface="+mj-lt"/>
              </a:rPr>
              <a:t>Farmer’s Market</a:t>
            </a:r>
            <a:endParaRPr lang="en-US" sz="2400" b="1"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F655313-1EF4-4AAD-A581-433DC018C9D8}" type="slidenum">
              <a:rPr lang="en-US" smtClean="0">
                <a:solidFill>
                  <a:srgbClr val="FFFFFF"/>
                </a:solidFill>
              </a:rPr>
              <a:pPr eaLnBrk="1" hangingPunct="1"/>
              <a:t>27</a:t>
            </a:fld>
            <a:endParaRPr lang="en-US" smtClean="0">
              <a:solidFill>
                <a:srgbClr val="FFFFFF"/>
              </a:solidFill>
            </a:endParaRPr>
          </a:p>
        </p:txBody>
      </p:sp>
      <p:sp>
        <p:nvSpPr>
          <p:cNvPr id="8" name="Rectangle 7"/>
          <p:cNvSpPr/>
          <p:nvPr/>
        </p:nvSpPr>
        <p:spPr>
          <a:xfrm>
            <a:off x="340241" y="3733800"/>
            <a:ext cx="8534401" cy="2308324"/>
          </a:xfrm>
          <a:prstGeom prst="rect">
            <a:avLst/>
          </a:prstGeom>
          <a:noFill/>
        </p:spPr>
        <p:txBody>
          <a:bodyPr>
            <a:spAutoFit/>
          </a:bodyPr>
          <a:lstStyle/>
          <a:p>
            <a:pPr algn="ctr">
              <a:defRPr/>
            </a:pPr>
            <a:r>
              <a:rPr lang="en-US" sz="4800" dirty="0">
                <a:ln w="18415" cmpd="sng">
                  <a:noFill/>
                  <a:prstDash val="solid"/>
                </a:ln>
                <a:effectLst>
                  <a:outerShdw blurRad="63500" dir="3600000" algn="tl" rotWithShape="0">
                    <a:srgbClr val="000000">
                      <a:alpha val="70000"/>
                    </a:srgbClr>
                  </a:outerShdw>
                </a:effectLst>
                <a:latin typeface="+mj-lt"/>
                <a:cs typeface="Arial" charset="0"/>
              </a:rPr>
              <a:t>Seasonal produce is often food that gives each region its distinct culture </a:t>
            </a:r>
          </a:p>
        </p:txBody>
      </p:sp>
      <p:pic>
        <p:nvPicPr>
          <p:cNvPr id="51204" name="Picture Placeholder 4"/>
          <p:cNvPicPr>
            <a:picLocks noChangeAspect="1"/>
          </p:cNvPicPr>
          <p:nvPr/>
        </p:nvPicPr>
        <p:blipFill>
          <a:blip r:embed="rId3" cstate="print">
            <a:extLst>
              <a:ext uri="{28A0092B-C50C-407E-A947-70E740481C1C}">
                <a14:useLocalDpi xmlns:a14="http://schemas.microsoft.com/office/drawing/2010/main" val="0"/>
              </a:ext>
            </a:extLst>
          </a:blip>
          <a:srcRect t="1515" b="1515"/>
          <a:stretch>
            <a:fillRect/>
          </a:stretch>
        </p:blipFill>
        <p:spPr bwMode="auto">
          <a:xfrm>
            <a:off x="2362200" y="228600"/>
            <a:ext cx="4819650" cy="3505200"/>
          </a:xfrm>
          <a:prstGeom prst="roundRect">
            <a:avLst>
              <a:gd name="adj" fmla="val 8594"/>
            </a:avLst>
          </a:prstGeom>
          <a:solidFill>
            <a:srgbClr val="FFFFFF">
              <a:shade val="85000"/>
            </a:srgbClr>
          </a:solidFill>
          <a:ln>
            <a:noFill/>
          </a:ln>
          <a:effectLst/>
          <a:extLst/>
        </p:spPr>
      </p:pic>
      <p:sp>
        <p:nvSpPr>
          <p:cNvPr id="5" name="Rounded Rectangle 4"/>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pic>
        <p:nvPicPr>
          <p:cNvPr id="5122" name="Picture 2" descr="C:\Users\acabal1\AppData\Local\Microsoft\Windows\Temporary Internet Files\Content.IE5\7KRZFHYP\MP900314258[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00" b="97833" l="9816" r="95399"/>
                    </a14:imgEffect>
                  </a14:imgLayer>
                </a14:imgProps>
              </a:ext>
              <a:ext uri="{28A0092B-C50C-407E-A947-70E740481C1C}">
                <a14:useLocalDpi xmlns:a14="http://schemas.microsoft.com/office/drawing/2010/main" val="0"/>
              </a:ext>
            </a:extLst>
          </a:blip>
          <a:srcRect/>
          <a:stretch>
            <a:fillRect/>
          </a:stretch>
        </p:blipFill>
        <p:spPr bwMode="auto">
          <a:xfrm>
            <a:off x="762000" y="455428"/>
            <a:ext cx="1987296"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cabal1\AppData\Local\Microsoft\Windows\Temporary Internet Files\Content.IE5\C4EZJDUP\MP900430738[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6368" b="98173" l="662" r="33646"/>
                    </a14:imgEffect>
                  </a14:imgLayer>
                </a14:imgProps>
              </a:ext>
              <a:ext uri="{28A0092B-C50C-407E-A947-70E740481C1C}">
                <a14:useLocalDpi xmlns:a14="http://schemas.microsoft.com/office/drawing/2010/main" val="0"/>
              </a:ext>
            </a:extLst>
          </a:blip>
          <a:srcRect r="65598"/>
          <a:stretch/>
        </p:blipFill>
        <p:spPr bwMode="auto">
          <a:xfrm>
            <a:off x="6781800" y="-76200"/>
            <a:ext cx="1368411"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0A798FA-D167-4C76-A639-FC7E3A1F2936}" type="slidenum">
              <a:rPr lang="en-US" smtClean="0">
                <a:solidFill>
                  <a:srgbClr val="9D2512"/>
                </a:solidFill>
              </a:rPr>
              <a:pPr eaLnBrk="1" hangingPunct="1"/>
              <a:t>28</a:t>
            </a:fld>
            <a:endParaRPr lang="en-US" smtClean="0">
              <a:solidFill>
                <a:srgbClr val="9D2512"/>
              </a:solidFill>
            </a:endParaRPr>
          </a:p>
        </p:txBody>
      </p:sp>
      <p:sp>
        <p:nvSpPr>
          <p:cNvPr id="54276" name="Rectangle 5"/>
          <p:cNvSpPr>
            <a:spLocks noChangeArrowheads="1"/>
          </p:cNvSpPr>
          <p:nvPr/>
        </p:nvSpPr>
        <p:spPr bwMode="auto">
          <a:xfrm>
            <a:off x="209550" y="62674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200" i="1">
              <a:solidFill>
                <a:schemeClr val="bg1"/>
              </a:solidFill>
            </a:endParaRPr>
          </a:p>
        </p:txBody>
      </p:sp>
      <p:pic>
        <p:nvPicPr>
          <p:cNvPr id="5427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486876"/>
            <a:ext cx="3441417" cy="25828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920" r="7143"/>
          <a:stretch/>
        </p:blipFill>
        <p:spPr bwMode="auto">
          <a:xfrm>
            <a:off x="370381" y="977261"/>
            <a:ext cx="3096734" cy="2486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9066" y="856718"/>
            <a:ext cx="3505200" cy="2619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5"/>
          <p:cNvPicPr>
            <a:picLocks noChangeAspect="1"/>
          </p:cNvPicPr>
          <p:nvPr/>
        </p:nvPicPr>
        <p:blipFill>
          <a:blip r:embed="rId6" cstate="print">
            <a:extLst>
              <a:ext uri="{28A0092B-C50C-407E-A947-70E740481C1C}">
                <a14:useLocalDpi xmlns:a14="http://schemas.microsoft.com/office/drawing/2010/main" val="0"/>
              </a:ext>
            </a:extLst>
          </a:blip>
          <a:srcRect b="6525"/>
          <a:stretch>
            <a:fillRect/>
          </a:stretch>
        </p:blipFill>
        <p:spPr bwMode="auto">
          <a:xfrm>
            <a:off x="4951724" y="3486876"/>
            <a:ext cx="3581400" cy="2501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Box 10"/>
          <p:cNvSpPr txBox="1">
            <a:spLocks noChangeArrowheads="1"/>
          </p:cNvSpPr>
          <p:nvPr/>
        </p:nvSpPr>
        <p:spPr bwMode="auto">
          <a:xfrm>
            <a:off x="4871732" y="3230281"/>
            <a:ext cx="2057400" cy="400110"/>
          </a:xfrm>
          <a:prstGeom prst="rect">
            <a:avLst/>
          </a:prstGeom>
          <a:solidFill>
            <a:schemeClr val="bg1"/>
          </a:solidFill>
          <a:ln>
            <a:solidFill>
              <a:srgbClr val="006C31"/>
            </a:solidFill>
          </a:ln>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sz="2000" b="1" dirty="0">
                <a:latin typeface="+mj-lt"/>
              </a:rPr>
              <a:t>National City, CA</a:t>
            </a:r>
          </a:p>
        </p:txBody>
      </p:sp>
      <p:sp>
        <p:nvSpPr>
          <p:cNvPr id="54283" name="TextBox 11"/>
          <p:cNvSpPr txBox="1">
            <a:spLocks noChangeArrowheads="1"/>
          </p:cNvSpPr>
          <p:nvPr/>
        </p:nvSpPr>
        <p:spPr bwMode="auto">
          <a:xfrm>
            <a:off x="1513381" y="3230281"/>
            <a:ext cx="2057400" cy="400110"/>
          </a:xfrm>
          <a:prstGeom prst="rect">
            <a:avLst/>
          </a:prstGeom>
          <a:solidFill>
            <a:schemeClr val="bg1"/>
          </a:solidFill>
          <a:ln>
            <a:solidFill>
              <a:srgbClr val="006C31"/>
            </a:solidFill>
          </a:ln>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sz="2000" b="1" dirty="0">
                <a:latin typeface="+mj-lt"/>
              </a:rPr>
              <a:t>San Diego, CA</a:t>
            </a:r>
          </a:p>
        </p:txBody>
      </p:sp>
      <p:sp>
        <p:nvSpPr>
          <p:cNvPr id="12" name="Rounded Rectangle 11"/>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HEALTHY EATING OPTIONS</a:t>
            </a:r>
            <a:endParaRPr lang="en-US" sz="2800" dirty="0"/>
          </a:p>
        </p:txBody>
      </p:sp>
      <p:sp>
        <p:nvSpPr>
          <p:cNvPr id="14" name="Oval 13"/>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sp>
        <p:nvSpPr>
          <p:cNvPr id="3" name="TextBox 2"/>
          <p:cNvSpPr txBox="1"/>
          <p:nvPr/>
        </p:nvSpPr>
        <p:spPr>
          <a:xfrm>
            <a:off x="6255736" y="814622"/>
            <a:ext cx="2642439" cy="1328023"/>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6200000" scaled="1"/>
            <a:tileRect/>
          </a:gradFill>
          <a:ln>
            <a:solidFill>
              <a:srgbClr val="006C31"/>
            </a:solidFill>
          </a:ln>
        </p:spPr>
        <p:txBody>
          <a:bodyPr wrap="square" rtlCol="0">
            <a:spAutoFit/>
          </a:bodyPr>
          <a:lstStyle/>
          <a:p>
            <a:r>
              <a:rPr lang="en-US" sz="3600" dirty="0" smtClean="0">
                <a:latin typeface="+mj-lt"/>
              </a:rPr>
              <a:t>Community Gardens</a:t>
            </a:r>
            <a:endParaRPr lang="en-US" sz="3600" dirty="0">
              <a:latin typeface="+mj-lt"/>
            </a:endParaRPr>
          </a:p>
        </p:txBody>
      </p:sp>
      <p:pic>
        <p:nvPicPr>
          <p:cNvPr id="6146" name="Picture 2" descr="C:\Users\acabal1\AppData\Local\Microsoft\Windows\Temporary Internet Files\Content.IE5\2DSL29U7\MP900407273[1].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656" b="96692" l="10000" r="90000"/>
                    </a14:imgEffect>
                  </a14:imgLayer>
                </a14:imgProps>
              </a:ext>
              <a:ext uri="{28A0092B-C50C-407E-A947-70E740481C1C}">
                <a14:useLocalDpi xmlns:a14="http://schemas.microsoft.com/office/drawing/2010/main" val="0"/>
              </a:ext>
            </a:extLst>
          </a:blip>
          <a:srcRect/>
          <a:stretch>
            <a:fillRect/>
          </a:stretch>
        </p:blipFill>
        <p:spPr bwMode="auto">
          <a:xfrm>
            <a:off x="-381000" y="4136945"/>
            <a:ext cx="2780284" cy="203525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cabal1\AppData\Local\Microsoft\Windows\Temporary Internet Files\Content.IE5\DZ2PCQYT\MP900407280[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819" b="100000" l="14375" r="88594"/>
                    </a14:imgEffect>
                  </a14:imgLayer>
                </a14:imgProps>
              </a:ext>
              <a:ext uri="{28A0092B-C50C-407E-A947-70E740481C1C}">
                <a14:useLocalDpi xmlns:a14="http://schemas.microsoft.com/office/drawing/2010/main" val="0"/>
              </a:ext>
            </a:extLst>
          </a:blip>
          <a:srcRect l="13387" r="9473"/>
          <a:stretch/>
        </p:blipFill>
        <p:spPr bwMode="auto">
          <a:xfrm>
            <a:off x="7242793" y="2054112"/>
            <a:ext cx="1509823" cy="14327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cabal1\AppData\Local\Microsoft\Windows\Temporary Internet Files\Content.IE5\DZ2PCQYT\MP900407290[1].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925" b="94877" l="10000" r="90000"/>
                    </a14:imgEffect>
                  </a14:imgLayer>
                </a14:imgProps>
              </a:ext>
              <a:ext uri="{28A0092B-C50C-407E-A947-70E740481C1C}">
                <a14:useLocalDpi xmlns:a14="http://schemas.microsoft.com/office/drawing/2010/main" val="0"/>
              </a:ext>
            </a:extLst>
          </a:blip>
          <a:srcRect/>
          <a:stretch>
            <a:fillRect/>
          </a:stretch>
        </p:blipFill>
        <p:spPr bwMode="auto">
          <a:xfrm>
            <a:off x="-212035" y="3408557"/>
            <a:ext cx="1798320" cy="1316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par>
                                <p:cTn id="10" presetID="31"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1000" fill="hold"/>
                                        <p:tgtEl>
                                          <p:spTgt spid="6146"/>
                                        </p:tgtEl>
                                        <p:attrNameLst>
                                          <p:attrName>ppt_w</p:attrName>
                                        </p:attrNameLst>
                                      </p:cBhvr>
                                      <p:tavLst>
                                        <p:tav tm="0">
                                          <p:val>
                                            <p:fltVal val="0"/>
                                          </p:val>
                                        </p:tav>
                                        <p:tav tm="100000">
                                          <p:val>
                                            <p:strVal val="#ppt_w"/>
                                          </p:val>
                                        </p:tav>
                                      </p:tavLst>
                                    </p:anim>
                                    <p:anim calcmode="lin" valueType="num">
                                      <p:cBhvr>
                                        <p:cTn id="13" dur="1000" fill="hold"/>
                                        <p:tgtEl>
                                          <p:spTgt spid="6146"/>
                                        </p:tgtEl>
                                        <p:attrNameLst>
                                          <p:attrName>ppt_h</p:attrName>
                                        </p:attrNameLst>
                                      </p:cBhvr>
                                      <p:tavLst>
                                        <p:tav tm="0">
                                          <p:val>
                                            <p:fltVal val="0"/>
                                          </p:val>
                                        </p:tav>
                                        <p:tav tm="100000">
                                          <p:val>
                                            <p:strVal val="#ppt_h"/>
                                          </p:val>
                                        </p:tav>
                                      </p:tavLst>
                                    </p:anim>
                                    <p:anim calcmode="lin" valueType="num">
                                      <p:cBhvr>
                                        <p:cTn id="14" dur="1000" fill="hold"/>
                                        <p:tgtEl>
                                          <p:spTgt spid="6146"/>
                                        </p:tgtEl>
                                        <p:attrNameLst>
                                          <p:attrName>style.rotation</p:attrName>
                                        </p:attrNameLst>
                                      </p:cBhvr>
                                      <p:tavLst>
                                        <p:tav tm="0">
                                          <p:val>
                                            <p:fltVal val="90"/>
                                          </p:val>
                                        </p:tav>
                                        <p:tav tm="100000">
                                          <p:val>
                                            <p:fltVal val="0"/>
                                          </p:val>
                                        </p:tav>
                                      </p:tavLst>
                                    </p:anim>
                                    <p:animEffect transition="in" filter="fade">
                                      <p:cBhvr>
                                        <p:cTn id="15"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30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81000" y="2224489"/>
            <a:ext cx="2057400" cy="2942422"/>
          </a:xfrm>
        </p:spPr>
      </p:pic>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01643AD-A9F5-4D7F-A266-ACD53F9EF0CA}" type="slidenum">
              <a:rPr lang="en-US" smtClean="0">
                <a:solidFill>
                  <a:srgbClr val="9D2512"/>
                </a:solidFill>
              </a:rPr>
              <a:pPr eaLnBrk="1" hangingPunct="1"/>
              <a:t>29</a:t>
            </a:fld>
            <a:endParaRPr lang="en-US" smtClean="0">
              <a:solidFill>
                <a:srgbClr val="9D2512"/>
              </a:solidFill>
            </a:endParaRPr>
          </a:p>
        </p:txBody>
      </p:sp>
      <p:pic>
        <p:nvPicPr>
          <p:cNvPr id="55300"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9763" y="533400"/>
            <a:ext cx="698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a9aeb90f-1b1d-4b22-8ae2-a16b4deff0e2" descr="A95E45A8-46CB-463C-94F0-23D1D1005CB0@s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4878" y="1676400"/>
            <a:ext cx="6050397" cy="40386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9144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THE FUTURE OF FOOD – COMMUNITY SUPPORTED AGRICULTURE (CSA)</a:t>
            </a:r>
            <a:endParaRPr lang="en-US" sz="2800" dirty="0"/>
          </a:p>
        </p:txBody>
      </p:sp>
      <p:sp>
        <p:nvSpPr>
          <p:cNvPr id="10" name="Oval 9"/>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0" y="838200"/>
            <a:ext cx="9144000" cy="3581400"/>
          </a:xfrm>
        </p:spPr>
        <p:txBody>
          <a:bodyPr/>
          <a:lstStyle/>
          <a:p>
            <a:pPr marL="0" indent="0" algn="ctr">
              <a:buNone/>
            </a:pPr>
            <a:r>
              <a:rPr lang="en-US" b="1" dirty="0" smtClean="0">
                <a:ea typeface="ＭＳ Ｐゴシック" pitchFamily="34" charset="-128"/>
              </a:rPr>
              <a:t>Safe, </a:t>
            </a:r>
            <a:r>
              <a:rPr lang="en-US" b="1" dirty="0" err="1" smtClean="0">
                <a:ea typeface="ＭＳ Ｐゴシック" pitchFamily="34" charset="-128"/>
              </a:rPr>
              <a:t>Walkable</a:t>
            </a:r>
            <a:r>
              <a:rPr lang="en-US" b="1" dirty="0" smtClean="0">
                <a:ea typeface="ＭＳ Ｐゴシック" pitchFamily="34" charset="-128"/>
              </a:rPr>
              <a:t> Communities &amp; CPTED Session</a:t>
            </a:r>
            <a:endParaRPr lang="en-US" sz="1000" dirty="0" smtClean="0">
              <a:ea typeface="ＭＳ Ｐゴシック" pitchFamily="34" charset="-128"/>
            </a:endParaRPr>
          </a:p>
          <a:p>
            <a:pPr lvl="2">
              <a:buClr>
                <a:schemeClr val="accent3"/>
              </a:buClr>
            </a:pPr>
            <a:r>
              <a:rPr lang="en-US" sz="2000" dirty="0" smtClean="0">
                <a:ea typeface="ＭＳ Ｐゴシック" pitchFamily="34" charset="-128"/>
              </a:rPr>
              <a:t>Homework activity -Neighborhood Assessments </a:t>
            </a:r>
            <a:r>
              <a:rPr lang="en-US" sz="2000" dirty="0" smtClean="0">
                <a:ea typeface="ＭＳ Ｐゴシック" pitchFamily="34" charset="-128"/>
              </a:rPr>
              <a:t>with pictures</a:t>
            </a:r>
            <a:endParaRPr lang="en-US" sz="2000" dirty="0" smtClean="0">
              <a:ea typeface="ＭＳ Ｐゴシック" pitchFamily="34" charset="-128"/>
            </a:endParaRPr>
          </a:p>
          <a:p>
            <a:pPr lvl="2">
              <a:buClr>
                <a:schemeClr val="accent3"/>
              </a:buClr>
            </a:pPr>
            <a:r>
              <a:rPr lang="en-US" sz="2000" dirty="0" smtClean="0">
                <a:ea typeface="ＭＳ Ｐゴシック" pitchFamily="34" charset="-128"/>
              </a:rPr>
              <a:t>Things </a:t>
            </a:r>
            <a:r>
              <a:rPr lang="en-US" sz="2000" dirty="0" smtClean="0">
                <a:ea typeface="ＭＳ Ｐゴシック" pitchFamily="34" charset="-128"/>
              </a:rPr>
              <a:t>you remember </a:t>
            </a:r>
            <a:r>
              <a:rPr lang="en-US" sz="2000" dirty="0" smtClean="0">
                <a:ea typeface="ＭＳ Ｐゴシック" pitchFamily="34" charset="-128"/>
              </a:rPr>
              <a:t>from session 4</a:t>
            </a:r>
          </a:p>
          <a:p>
            <a:pPr lvl="2">
              <a:buClr>
                <a:schemeClr val="accent3"/>
              </a:buClr>
            </a:pPr>
            <a:r>
              <a:rPr lang="en-US" sz="2000" dirty="0" smtClean="0">
                <a:ea typeface="ＭＳ Ｐゴシック" pitchFamily="34" charset="-128"/>
              </a:rPr>
              <a:t>Questions/Comments</a:t>
            </a: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5F8390B-0B0A-420C-93B8-179A4A7A1DDB}" type="slidenum">
              <a:rPr lang="en-US" smtClean="0">
                <a:solidFill>
                  <a:srgbClr val="9D2512"/>
                </a:solidFill>
              </a:rPr>
              <a:pPr eaLnBrk="1" hangingPunct="1"/>
              <a:t>3</a:t>
            </a:fld>
            <a:endParaRPr lang="en-US" smtClean="0">
              <a:solidFill>
                <a:srgbClr val="9D2512"/>
              </a:solidFill>
            </a:endParaRPr>
          </a:p>
        </p:txBody>
      </p:sp>
      <p:pic>
        <p:nvPicPr>
          <p:cNvPr id="48130" name="Picture 2" descr="apartments,automobiles,bicycles,bikes,buildings,cars,cities,metropolitan areas,people,Photographs,places,sidewalks,transportation"/>
          <p:cNvPicPr>
            <a:picLocks noChangeAspect="1" noChangeArrowheads="1"/>
          </p:cNvPicPr>
          <p:nvPr/>
        </p:nvPicPr>
        <p:blipFill>
          <a:blip r:embed="rId3" cstate="print">
            <a:lum contrast="10000"/>
          </a:blip>
          <a:srcRect t="16308" b="20802"/>
          <a:stretch>
            <a:fillRect/>
          </a:stretch>
        </p:blipFill>
        <p:spPr bwMode="auto">
          <a:xfrm>
            <a:off x="2463005" y="2960915"/>
            <a:ext cx="4394995" cy="2677885"/>
          </a:xfrm>
          <a:prstGeom prst="roundRect">
            <a:avLst/>
          </a:prstGeom>
          <a:noFill/>
        </p:spPr>
      </p:pic>
      <p:sp>
        <p:nvSpPr>
          <p:cNvPr id="6" name="Rounded Rectangle 5"/>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SESSION REVIEW</a:t>
            </a:r>
            <a:endParaRPr lang="en-US" sz="2800" dirty="0"/>
          </a:p>
        </p:txBody>
      </p:sp>
      <p:sp>
        <p:nvSpPr>
          <p:cNvPr id="8" name="Oval 7"/>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537448" y="6248400"/>
            <a:ext cx="3017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4"/>
          <p:cNvSpPr>
            <a:spLocks noGrp="1"/>
          </p:cNvSpPr>
          <p:nvPr>
            <p:ph type="title"/>
          </p:nvPr>
        </p:nvSpPr>
        <p:spPr>
          <a:xfrm>
            <a:off x="3124200" y="5715000"/>
            <a:ext cx="5608638" cy="609600"/>
          </a:xfrm>
        </p:spPr>
        <p:txBody>
          <a:bodyPr>
            <a:normAutofit fontScale="90000"/>
          </a:bodyPr>
          <a:lstStyle/>
          <a:p>
            <a:r>
              <a:rPr lang="en-US" sz="2800" smtClean="0">
                <a:ea typeface="ＭＳ Ｐゴシック" pitchFamily="34" charset="-128"/>
                <a:hlinkClick r:id="rId3"/>
              </a:rPr>
              <a:t>http://vimeo.com/1016506</a:t>
            </a:r>
            <a:r>
              <a:rPr lang="en-US" sz="2800" smtClean="0">
                <a:ea typeface="ＭＳ Ｐゴシック" pitchFamily="34" charset="-128"/>
              </a:rPr>
              <a:t> </a:t>
            </a:r>
            <a:br>
              <a:rPr lang="en-US" sz="2800" smtClean="0">
                <a:ea typeface="ＭＳ Ｐゴシック" pitchFamily="34" charset="-128"/>
              </a:rPr>
            </a:br>
            <a:endParaRPr lang="en-US" sz="2800" smtClean="0">
              <a:ea typeface="ＭＳ Ｐゴシック" pitchFamily="34" charset="-128"/>
            </a:endParaRPr>
          </a:p>
        </p:txBody>
      </p:sp>
      <p:pic>
        <p:nvPicPr>
          <p:cNvPr id="47107" name="Picture Placeholder 3"/>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8203" b="8203"/>
          <a:stretch>
            <a:fillRect/>
          </a:stretch>
        </p:blipFill>
        <p:spPr>
          <a:xfrm>
            <a:off x="2819400" y="609600"/>
            <a:ext cx="6181725" cy="4495800"/>
          </a:xfrm>
          <a:prstGeom prst="roundRect">
            <a:avLst>
              <a:gd name="adj" fmla="val 8594"/>
            </a:avLst>
          </a:prstGeom>
          <a:solidFill>
            <a:srgbClr val="FFFFFF">
              <a:shade val="85000"/>
            </a:srgbClr>
          </a:solidFill>
          <a:ln>
            <a:noFill/>
          </a:ln>
          <a:effectLst/>
        </p:spPr>
      </p:pic>
      <p:sp>
        <p:nvSpPr>
          <p:cNvPr id="471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6713BA66-D035-47E0-B9C9-F99E2EFE2C1E}" type="slidenum">
              <a:rPr lang="en-US" smtClean="0">
                <a:solidFill>
                  <a:srgbClr val="9D2512"/>
                </a:solidFill>
              </a:rPr>
              <a:pPr eaLnBrk="1" hangingPunct="1"/>
              <a:t>30</a:t>
            </a:fld>
            <a:endParaRPr lang="en-US" smtClean="0">
              <a:solidFill>
                <a:srgbClr val="9D2512"/>
              </a:solidFill>
            </a:endParaRPr>
          </a:p>
        </p:txBody>
      </p:sp>
      <p:sp>
        <p:nvSpPr>
          <p:cNvPr id="47112" name="Rectangle 2"/>
          <p:cNvSpPr>
            <a:spLocks noChangeArrowheads="1"/>
          </p:cNvSpPr>
          <p:nvPr/>
        </p:nvSpPr>
        <p:spPr bwMode="auto">
          <a:xfrm>
            <a:off x="838200" y="6324600"/>
            <a:ext cx="670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Source: </a:t>
            </a:r>
            <a:r>
              <a:rPr lang="en-US">
                <a:hlinkClick r:id="rId5"/>
              </a:rPr>
              <a:t>http://www.publicmattersgroup.com</a:t>
            </a:r>
            <a:r>
              <a:rPr lang="en-US"/>
              <a:t>  </a:t>
            </a:r>
          </a:p>
        </p:txBody>
      </p:sp>
      <p:sp>
        <p:nvSpPr>
          <p:cNvPr id="8" name="Rounded Rectangle 7"/>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17967" y="246321"/>
            <a:ext cx="2438400" cy="3429000"/>
          </a:xfrm>
          <a:prstGeom prst="roundRect">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WHERE DO I GET MY 5 FROM? “MEET ME AT FAIRFAX &amp; 3</a:t>
            </a:r>
            <a:r>
              <a:rPr lang="en-US" sz="2800" baseline="30000" dirty="0" smtClean="0"/>
              <a:t>RD</a:t>
            </a:r>
            <a:r>
              <a:rPr lang="en-US" sz="2800" dirty="0" smtClean="0"/>
              <a:t>”</a:t>
            </a:r>
            <a:endParaRPr lang="en-US" sz="2800" dirty="0"/>
          </a:p>
        </p:txBody>
      </p:sp>
      <p:sp>
        <p:nvSpPr>
          <p:cNvPr id="10" name="Oval 9"/>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58200" y="6277037"/>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sp>
        <p:nvSpPr>
          <p:cNvPr id="2" name="Action Button: Movie 1">
            <a:hlinkClick r:id="" action="ppaction://noaction" highlightClick="1"/>
          </p:cNvPr>
          <p:cNvSpPr/>
          <p:nvPr/>
        </p:nvSpPr>
        <p:spPr>
          <a:xfrm>
            <a:off x="2491562" y="5410200"/>
            <a:ext cx="609600" cy="609600"/>
          </a:xfrm>
          <a:prstGeom prst="actionButtonMovie">
            <a:avLst/>
          </a:prstGeom>
          <a:solidFill>
            <a:schemeClr val="accent6">
              <a:lumMod val="60000"/>
              <a:lumOff val="40000"/>
            </a:schemeClr>
          </a:solidFill>
          <a:ln>
            <a:solidFill>
              <a:srgbClr val="006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Content Placeholder 2"/>
          <p:cNvSpPr>
            <a:spLocks noGrp="1"/>
          </p:cNvSpPr>
          <p:nvPr>
            <p:ph idx="1"/>
          </p:nvPr>
        </p:nvSpPr>
        <p:spPr>
          <a:xfrm>
            <a:off x="457200" y="914401"/>
            <a:ext cx="8229600" cy="3276600"/>
          </a:xfrm>
        </p:spPr>
        <p:txBody>
          <a:bodyPr>
            <a:normAutofit lnSpcReduction="10000"/>
          </a:bodyPr>
          <a:lstStyle/>
          <a:p>
            <a:pPr>
              <a:buClrTx/>
              <a:defRPr/>
            </a:pPr>
            <a:r>
              <a:rPr lang="en-US" sz="2400" dirty="0" smtClean="0">
                <a:ea typeface="ＭＳ Ｐゴシック" pitchFamily="34" charset="-128"/>
              </a:rPr>
              <a:t>Any clarifying questions about the video?</a:t>
            </a:r>
          </a:p>
          <a:p>
            <a:pPr>
              <a:buClrTx/>
              <a:defRPr/>
            </a:pPr>
            <a:endParaRPr lang="en-US" sz="2400" dirty="0" smtClean="0">
              <a:ea typeface="ＭＳ Ｐゴシック" pitchFamily="34" charset="-128"/>
            </a:endParaRPr>
          </a:p>
          <a:p>
            <a:pPr>
              <a:buClrTx/>
              <a:defRPr/>
            </a:pPr>
            <a:r>
              <a:rPr lang="en-US" sz="2400" dirty="0" smtClean="0">
                <a:ea typeface="ＭＳ Ｐゴシック" pitchFamily="34" charset="-128"/>
              </a:rPr>
              <a:t>What did you think of  the video?	</a:t>
            </a:r>
          </a:p>
          <a:p>
            <a:pPr>
              <a:buClrTx/>
              <a:defRPr/>
            </a:pPr>
            <a:endParaRPr lang="en-US" sz="2400" dirty="0" smtClean="0">
              <a:ea typeface="ＭＳ Ｐゴシック" pitchFamily="34" charset="-128"/>
            </a:endParaRPr>
          </a:p>
          <a:p>
            <a:pPr>
              <a:buClrTx/>
              <a:defRPr/>
            </a:pPr>
            <a:r>
              <a:rPr lang="en-US" sz="2400" dirty="0" smtClean="0">
                <a:ea typeface="ＭＳ Ｐゴシック" pitchFamily="34" charset="-128"/>
              </a:rPr>
              <a:t>Did the video give you any ideas about projects you would like to implement in your community? </a:t>
            </a:r>
          </a:p>
          <a:p>
            <a:pPr marL="0" indent="0">
              <a:buClrTx/>
              <a:buFont typeface="Wingdings 2" pitchFamily="18" charset="2"/>
              <a:buNone/>
              <a:defRPr/>
            </a:pPr>
            <a:endParaRPr lang="en-US" sz="2400" dirty="0" smtClean="0">
              <a:ea typeface="ＭＳ Ｐゴシック" pitchFamily="34" charset="-128"/>
            </a:endParaRPr>
          </a:p>
          <a:p>
            <a:pPr>
              <a:buClrTx/>
              <a:defRPr/>
            </a:pPr>
            <a:r>
              <a:rPr lang="en-US" sz="2400" dirty="0" smtClean="0">
                <a:ea typeface="ＭＳ Ｐゴシック" pitchFamily="34" charset="-128"/>
              </a:rPr>
              <a:t>What really stood out for you from the video? </a:t>
            </a:r>
          </a:p>
          <a:p>
            <a:pPr>
              <a:buFont typeface="Wingdings 2" pitchFamily="18" charset="2"/>
              <a:buNone/>
              <a:defRPr/>
            </a:pPr>
            <a:endParaRPr lang="en-US" sz="1200" dirty="0" smtClean="0">
              <a:ea typeface="ＭＳ Ｐゴシック" pitchFamily="34" charset="-128"/>
            </a:endParaRPr>
          </a:p>
          <a:p>
            <a:pPr>
              <a:defRPr/>
            </a:pPr>
            <a:endParaRPr lang="en-US" dirty="0" smtClean="0">
              <a:ea typeface="ＭＳ Ｐゴシック" pitchFamily="34" charset="-128"/>
            </a:endParaRPr>
          </a:p>
        </p:txBody>
      </p:sp>
      <p:sp>
        <p:nvSpPr>
          <p:cNvPr id="563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DA128A8-EE52-4A1D-9E58-DA49C59B320F}" type="slidenum">
              <a:rPr lang="en-US" smtClean="0">
                <a:solidFill>
                  <a:srgbClr val="9D2512"/>
                </a:solidFill>
              </a:rPr>
              <a:pPr eaLnBrk="1" hangingPunct="1"/>
              <a:t>31</a:t>
            </a:fld>
            <a:endParaRPr lang="en-US" smtClean="0">
              <a:solidFill>
                <a:srgbClr val="9D2512"/>
              </a:solidFill>
            </a:endParaRPr>
          </a:p>
        </p:txBody>
      </p:sp>
      <p:sp>
        <p:nvSpPr>
          <p:cNvPr id="6" name="Rounded Rectangle 5"/>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DISCUSSION QUESTIONS</a:t>
            </a:r>
            <a:endParaRPr lang="en-US" sz="2800" dirty="0"/>
          </a:p>
        </p:txBody>
      </p:sp>
      <p:sp>
        <p:nvSpPr>
          <p:cNvPr id="8" name="Oval 7"/>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18" name="Picture 2" descr="C:\Users\acabal1\AppData\Local\Microsoft\Windows\Temporary Internet Files\Content.IE5\BFUNFP5J\MP900404910[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533" l="0" r="90000"/>
                    </a14:imgEffect>
                  </a14:imgLayer>
                </a14:imgProps>
              </a:ext>
              <a:ext uri="{28A0092B-C50C-407E-A947-70E740481C1C}">
                <a14:useLocalDpi xmlns:a14="http://schemas.microsoft.com/office/drawing/2010/main" val="0"/>
              </a:ext>
            </a:extLst>
          </a:blip>
          <a:srcRect/>
          <a:stretch>
            <a:fillRect/>
          </a:stretch>
        </p:blipFill>
        <p:spPr bwMode="auto">
          <a:xfrm rot="1163156">
            <a:off x="4436881" y="3481918"/>
            <a:ext cx="4982611" cy="3559008"/>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124199" y="685800"/>
            <a:ext cx="5757863" cy="2057400"/>
          </a:xfrm>
          <a:ln>
            <a:miter lim="800000"/>
            <a:headEnd/>
            <a:tailEnd/>
          </a:ln>
          <a:extLst/>
        </p:spPr>
        <p:txBody>
          <a:bodyPr>
            <a:normAutofit fontScale="77500" lnSpcReduction="20000"/>
          </a:bodyPr>
          <a:lstStyle/>
          <a:p>
            <a:pPr marL="1463040" lvl="5" indent="0">
              <a:buFont typeface="Wingdings 2"/>
              <a:buNone/>
              <a:defRPr/>
            </a:pPr>
            <a:endParaRPr lang="en-US" sz="3200" dirty="0" smtClean="0">
              <a:solidFill>
                <a:srgbClr val="00B050"/>
              </a:solidFill>
            </a:endParaRPr>
          </a:p>
          <a:p>
            <a:pPr marL="1463040" lvl="5" indent="0">
              <a:buFont typeface="Wingdings 2"/>
              <a:buNone/>
              <a:defRPr/>
            </a:pPr>
            <a:r>
              <a:rPr lang="en-US" sz="5200" dirty="0" smtClean="0">
                <a:solidFill>
                  <a:srgbClr val="00B050"/>
                </a:solidFill>
              </a:rPr>
              <a:t>THANK YOU!</a:t>
            </a:r>
          </a:p>
          <a:p>
            <a:pPr marL="1463040" lvl="5" indent="0">
              <a:buFont typeface="Wingdings 2"/>
              <a:buNone/>
              <a:defRPr/>
            </a:pPr>
            <a:endParaRPr lang="en-US" dirty="0"/>
          </a:p>
          <a:p>
            <a:pPr>
              <a:defRPr/>
            </a:pPr>
            <a:r>
              <a:rPr lang="en-US" dirty="0" smtClean="0"/>
              <a:t>Questions?</a:t>
            </a:r>
          </a:p>
          <a:p>
            <a:pPr>
              <a:defRPr/>
            </a:pPr>
            <a:r>
              <a:rPr lang="en-US" dirty="0" smtClean="0"/>
              <a:t>Comments</a:t>
            </a:r>
          </a:p>
          <a:p>
            <a:pPr marL="0" indent="0">
              <a:buFont typeface="Wingdings 2" pitchFamily="18" charset="2"/>
              <a:buNone/>
              <a:defRPr/>
            </a:pPr>
            <a:endParaRPr lang="en-US" dirty="0" smtClean="0"/>
          </a:p>
        </p:txBody>
      </p:sp>
      <p:sp>
        <p:nvSpPr>
          <p:cNvPr id="593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F9BA746-72B1-4D07-AEC8-4529D5EE1B23}" type="slidenum">
              <a:rPr lang="en-US" smtClean="0">
                <a:solidFill>
                  <a:srgbClr val="9D2512"/>
                </a:solidFill>
              </a:rPr>
              <a:pPr eaLnBrk="1" hangingPunct="1"/>
              <a:t>32</a:t>
            </a:fld>
            <a:endParaRPr lang="en-US" smtClean="0">
              <a:solidFill>
                <a:srgbClr val="9D2512"/>
              </a:solidFill>
            </a:endParaRPr>
          </a:p>
        </p:txBody>
      </p:sp>
      <p:sp>
        <p:nvSpPr>
          <p:cNvPr id="8" name="Rounded Rectangle 7"/>
          <p:cNvSpPr/>
          <p:nvPr/>
        </p:nvSpPr>
        <p:spPr>
          <a:xfrm>
            <a:off x="228600" y="990600"/>
            <a:ext cx="2590800" cy="49530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61248" y="6248400"/>
            <a:ext cx="4541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sp>
        <p:nvSpPr>
          <p:cNvPr id="59394" name="Title 1"/>
          <p:cNvSpPr>
            <a:spLocks noGrp="1"/>
          </p:cNvSpPr>
          <p:nvPr>
            <p:ph type="title"/>
          </p:nvPr>
        </p:nvSpPr>
        <p:spPr>
          <a:xfrm>
            <a:off x="428847" y="1010093"/>
            <a:ext cx="2362200" cy="609600"/>
          </a:xfrm>
        </p:spPr>
        <p:txBody>
          <a:bodyPr/>
          <a:lstStyle/>
          <a:p>
            <a:pPr eaLnBrk="1" hangingPunct="1"/>
            <a:r>
              <a:rPr lang="en-US" dirty="0" smtClean="0">
                <a:solidFill>
                  <a:schemeClr val="bg1"/>
                </a:solidFill>
                <a:ea typeface="ＭＳ Ｐゴシック" pitchFamily="34" charset="-128"/>
              </a:rPr>
              <a:t>Homework Options</a:t>
            </a:r>
          </a:p>
        </p:txBody>
      </p:sp>
      <p:sp>
        <p:nvSpPr>
          <p:cNvPr id="59395" name="Text Placeholder 6"/>
          <p:cNvSpPr>
            <a:spLocks noGrp="1"/>
          </p:cNvSpPr>
          <p:nvPr>
            <p:ph type="body" sz="half" idx="2"/>
          </p:nvPr>
        </p:nvSpPr>
        <p:spPr>
          <a:xfrm>
            <a:off x="342900" y="1905908"/>
            <a:ext cx="2362200" cy="4495800"/>
          </a:xfrm>
        </p:spPr>
        <p:txBody>
          <a:bodyPr/>
          <a:lstStyle/>
          <a:p>
            <a:r>
              <a:rPr lang="en-US" sz="1800" dirty="0" smtClean="0">
                <a:solidFill>
                  <a:schemeClr val="bg1"/>
                </a:solidFill>
                <a:ea typeface="ＭＳ Ｐゴシック" pitchFamily="34" charset="-128"/>
              </a:rPr>
              <a:t>1. Take a healthy recipe and make it with your family and/or friends while sharing with them what you learned in this session on Healthy Food Systems</a:t>
            </a:r>
          </a:p>
          <a:p>
            <a:r>
              <a:rPr lang="en-US" sz="1800" dirty="0" smtClean="0">
                <a:solidFill>
                  <a:schemeClr val="bg1"/>
                </a:solidFill>
                <a:ea typeface="ＭＳ Ｐゴシック" pitchFamily="34" charset="-128"/>
              </a:rPr>
              <a:t>2. Buy produce from a local farmers’ market. Take notes about your experiences and observations</a:t>
            </a:r>
          </a:p>
          <a:p>
            <a:endParaRPr lang="en-US" dirty="0" smtClean="0">
              <a:solidFill>
                <a:schemeClr val="bg1"/>
              </a:solidFill>
              <a:ea typeface="ＭＳ Ｐゴシック" pitchFamily="34" charset="-128"/>
            </a:endParaRPr>
          </a:p>
        </p:txBody>
      </p:sp>
      <p:sp>
        <p:nvSpPr>
          <p:cNvPr id="12" name="Rounded Rectangle 11"/>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a:t>
            </a:r>
            <a:r>
              <a:rPr lang="en-US" sz="2700" cap="all" spc="100" dirty="0" smtClean="0">
                <a:latin typeface="Arial" panose="020B0604020202020204" pitchFamily="34" charset="0"/>
                <a:cs typeface="Arial" panose="020B0604020202020204" pitchFamily="34" charset="0"/>
              </a:rPr>
              <a:t>conclusion</a:t>
            </a:r>
            <a:endParaRPr lang="en-US" sz="2700" cap="all" spc="100" dirty="0">
              <a:latin typeface="Arial" panose="020B0604020202020204" pitchFamily="34" charset="0"/>
              <a:cs typeface="Arial" panose="020B0604020202020204" pitchFamily="34" charset="0"/>
            </a:endParaRPr>
          </a:p>
        </p:txBody>
      </p:sp>
      <p:pic>
        <p:nvPicPr>
          <p:cNvPr id="10242" name="Picture 2" descr="C:\Users\acabal1\AppData\Local\Microsoft\Windows\Temporary Internet Files\Content.IE5\2DSL29U7\MC900385446[1].jpg"/>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806283" y="2971800"/>
            <a:ext cx="3962400" cy="2830286"/>
          </a:xfrm>
          <a:prstGeom prst="roundRect">
            <a:avLst>
              <a:gd name="adj" fmla="val 8594"/>
            </a:avLst>
          </a:prstGeom>
          <a:solidFill>
            <a:srgbClr val="FFFFFF">
              <a:shade val="85000"/>
            </a:srgbClr>
          </a:solidFill>
          <a:ln>
            <a:noFill/>
          </a:ln>
          <a:effectLs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4598670" y="1905000"/>
            <a:ext cx="3386055" cy="2554545"/>
          </a:xfrm>
          <a:prstGeom prst="rect">
            <a:avLst/>
          </a:prstGeom>
          <a:noFill/>
        </p:spPr>
        <p:txBody>
          <a:bodyPr wrap="none" rtlCol="0">
            <a:spAutoFit/>
          </a:bodyPr>
          <a:lstStyle/>
          <a:p>
            <a:r>
              <a:rPr lang="en-US" sz="3200" dirty="0" smtClean="0">
                <a:solidFill>
                  <a:schemeClr val="accent6">
                    <a:lumMod val="75000"/>
                  </a:schemeClr>
                </a:solidFill>
                <a:latin typeface="+mj-lt"/>
              </a:rPr>
              <a:t>Linda Cornejo</a:t>
            </a:r>
          </a:p>
          <a:p>
            <a:r>
              <a:rPr lang="en-US" sz="3200" dirty="0" err="1" smtClean="0">
                <a:solidFill>
                  <a:schemeClr val="accent6">
                    <a:lumMod val="75000"/>
                  </a:schemeClr>
                </a:solidFill>
                <a:latin typeface="+mj-lt"/>
              </a:rPr>
              <a:t>Ilya</a:t>
            </a:r>
            <a:r>
              <a:rPr lang="en-US" sz="3200" dirty="0" smtClean="0">
                <a:solidFill>
                  <a:schemeClr val="accent6">
                    <a:lumMod val="75000"/>
                  </a:schemeClr>
                </a:solidFill>
                <a:latin typeface="+mj-lt"/>
              </a:rPr>
              <a:t> </a:t>
            </a:r>
            <a:r>
              <a:rPr lang="en-US" sz="3200" dirty="0" err="1" smtClean="0">
                <a:solidFill>
                  <a:schemeClr val="accent6">
                    <a:lumMod val="75000"/>
                  </a:schemeClr>
                </a:solidFill>
                <a:latin typeface="+mj-lt"/>
              </a:rPr>
              <a:t>Uribe</a:t>
            </a:r>
            <a:endParaRPr lang="en-US" sz="3200" dirty="0" smtClean="0">
              <a:solidFill>
                <a:schemeClr val="accent6">
                  <a:lumMod val="75000"/>
                </a:schemeClr>
              </a:solidFill>
              <a:latin typeface="+mj-lt"/>
            </a:endParaRPr>
          </a:p>
          <a:p>
            <a:r>
              <a:rPr lang="en-US" sz="3200" dirty="0" smtClean="0">
                <a:solidFill>
                  <a:schemeClr val="accent6">
                    <a:lumMod val="75000"/>
                  </a:schemeClr>
                </a:solidFill>
                <a:latin typeface="+mj-lt"/>
              </a:rPr>
              <a:t>Rose Mary Ramirez</a:t>
            </a:r>
          </a:p>
          <a:p>
            <a:r>
              <a:rPr lang="en-US" sz="3200" dirty="0" smtClean="0">
                <a:solidFill>
                  <a:schemeClr val="accent6">
                    <a:lumMod val="75000"/>
                  </a:schemeClr>
                </a:solidFill>
                <a:latin typeface="+mj-lt"/>
              </a:rPr>
              <a:t>Rosa </a:t>
            </a:r>
            <a:r>
              <a:rPr lang="en-US" sz="3200" dirty="0" err="1" smtClean="0">
                <a:solidFill>
                  <a:schemeClr val="accent6">
                    <a:lumMod val="75000"/>
                  </a:schemeClr>
                </a:solidFill>
                <a:latin typeface="+mj-lt"/>
              </a:rPr>
              <a:t>Alcarez</a:t>
            </a:r>
            <a:endParaRPr lang="en-US" sz="3200" dirty="0" smtClean="0">
              <a:solidFill>
                <a:schemeClr val="accent6">
                  <a:lumMod val="75000"/>
                </a:schemeClr>
              </a:solidFill>
              <a:latin typeface="+mj-lt"/>
            </a:endParaRPr>
          </a:p>
          <a:p>
            <a:r>
              <a:rPr lang="en-US" sz="3200" dirty="0" smtClean="0">
                <a:solidFill>
                  <a:schemeClr val="accent6">
                    <a:lumMod val="75000"/>
                  </a:schemeClr>
                </a:solidFill>
                <a:latin typeface="+mj-lt"/>
              </a:rPr>
              <a:t>Donna Williams</a:t>
            </a:r>
            <a:endParaRPr lang="en-US" sz="3200" dirty="0">
              <a:solidFill>
                <a:schemeClr val="accent6">
                  <a:lumMod val="75000"/>
                </a:schemeClr>
              </a:solidFill>
              <a:latin typeface="+mj-lt"/>
            </a:endParaRPr>
          </a:p>
        </p:txBody>
      </p:sp>
      <p:sp>
        <p:nvSpPr>
          <p:cNvPr id="7" name="Rectangle 6"/>
          <p:cNvSpPr/>
          <p:nvPr/>
        </p:nvSpPr>
        <p:spPr>
          <a:xfrm>
            <a:off x="4759712" y="5181600"/>
            <a:ext cx="4343400" cy="646331"/>
          </a:xfrm>
          <a:prstGeom prst="rect">
            <a:avLst/>
          </a:prstGeom>
        </p:spPr>
        <p:txBody>
          <a:bodyPr wrap="square">
            <a:spAutoFit/>
          </a:bodyPr>
          <a:lstStyle/>
          <a:p>
            <a:r>
              <a:rPr lang="en-US" dirty="0" smtClean="0">
                <a:solidFill>
                  <a:schemeClr val="accent6">
                    <a:lumMod val="75000"/>
                  </a:schemeClr>
                </a:solidFill>
                <a:latin typeface="+mj-lt"/>
              </a:rPr>
              <a:t> </a:t>
            </a:r>
            <a:r>
              <a:rPr lang="en-US" dirty="0" smtClean="0">
                <a:solidFill>
                  <a:schemeClr val="accent6">
                    <a:lumMod val="75000"/>
                  </a:schemeClr>
                </a:solidFill>
                <a:latin typeface="+mj-lt"/>
                <a:hlinkClick r:id="rId3"/>
              </a:rPr>
              <a:t>Hungry For Change Official Home Page - A Food Matters Film</a:t>
            </a:r>
            <a:endParaRPr lang="en-US" dirty="0">
              <a:solidFill>
                <a:schemeClr val="accent6">
                  <a:lumMod val="75000"/>
                </a:schemeClr>
              </a:solidFill>
              <a:latin typeface="+mj-lt"/>
            </a:endParaRPr>
          </a:p>
        </p:txBody>
      </p:sp>
      <p:pic>
        <p:nvPicPr>
          <p:cNvPr id="1030" name="Picture 6" descr="http://www.hungryforchange.tv/images/assets/Hungry_For_Change/HFC-poster-WEB.jpg"/>
          <p:cNvPicPr>
            <a:picLocks noChangeAspect="1" noChangeArrowheads="1"/>
          </p:cNvPicPr>
          <p:nvPr/>
        </p:nvPicPr>
        <p:blipFill>
          <a:blip r:embed="rId4" cstate="print"/>
          <a:srcRect/>
          <a:stretch>
            <a:fillRect/>
          </a:stretch>
        </p:blipFill>
        <p:spPr bwMode="auto">
          <a:xfrm>
            <a:off x="470210" y="830199"/>
            <a:ext cx="3657600" cy="5297628"/>
          </a:xfrm>
          <a:prstGeom prst="rect">
            <a:avLst/>
          </a:prstGeom>
          <a:noFill/>
        </p:spPr>
      </p:pic>
      <p:pic>
        <p:nvPicPr>
          <p:cNvPr id="1032" name="Picture 8" descr="https://sphotos-b.xx.fbcdn.net/hphotos-ash3/521765_551495824873415_1127557282_n.jpg"/>
          <p:cNvPicPr>
            <a:picLocks noChangeAspect="1" noChangeArrowheads="1"/>
          </p:cNvPicPr>
          <p:nvPr/>
        </p:nvPicPr>
        <p:blipFill>
          <a:blip r:embed="rId5" cstate="print"/>
          <a:srcRect/>
          <a:stretch>
            <a:fillRect/>
          </a:stretch>
        </p:blipFill>
        <p:spPr bwMode="auto">
          <a:xfrm>
            <a:off x="4282977" y="1539209"/>
            <a:ext cx="4632423" cy="3286125"/>
          </a:xfrm>
          <a:prstGeom prst="rect">
            <a:avLst/>
          </a:prstGeom>
          <a:noFill/>
        </p:spPr>
      </p:pic>
      <p:sp>
        <p:nvSpPr>
          <p:cNvPr id="8" name="Rounded Rectangle 7"/>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FOOD MATTERS</a:t>
            </a:r>
            <a:endParaRPr lang="en-US" sz="2800" dirty="0"/>
          </a:p>
        </p:txBody>
      </p:sp>
      <p:sp>
        <p:nvSpPr>
          <p:cNvPr id="11" name="Oval 10"/>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7448" y="6248400"/>
            <a:ext cx="301752" cy="301752"/>
          </a:xfrm>
        </p:spPr>
        <p:txBody>
          <a:body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sp>
        <p:nvSpPr>
          <p:cNvPr id="6" name="Action Button: Movie 5">
            <a:hlinkClick r:id="" action="ppaction://noaction" highlightClick="1"/>
          </p:cNvPr>
          <p:cNvSpPr/>
          <p:nvPr/>
        </p:nvSpPr>
        <p:spPr>
          <a:xfrm>
            <a:off x="4270686" y="5260252"/>
            <a:ext cx="489026" cy="489026"/>
          </a:xfrm>
          <a:prstGeom prst="actionButtonMovie">
            <a:avLst/>
          </a:prstGeom>
          <a:solidFill>
            <a:schemeClr val="accent3">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r="50620"/>
          <a:stretch>
            <a:fillRect/>
          </a:stretch>
        </p:blipFill>
        <p:spPr>
          <a:xfrm>
            <a:off x="2514600" y="228600"/>
            <a:ext cx="4114800" cy="5833196"/>
          </a:xfrm>
        </p:spPr>
      </p:pic>
      <p:sp>
        <p:nvSpPr>
          <p:cNvPr id="184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44173327-A36E-4B11-AABE-38C061F67AA0}" type="slidenum">
              <a:rPr lang="en-US" smtClean="0">
                <a:solidFill>
                  <a:srgbClr val="9D2512"/>
                </a:solidFill>
              </a:rPr>
              <a:pPr eaLnBrk="1" hangingPunct="1"/>
              <a:t>5</a:t>
            </a:fld>
            <a:endParaRPr lang="en-US" smtClean="0">
              <a:solidFill>
                <a:srgbClr val="9D2512"/>
              </a:solidFill>
            </a:endParaRPr>
          </a:p>
        </p:txBody>
      </p:sp>
      <p:sp>
        <p:nvSpPr>
          <p:cNvPr id="5" name="Rounded Rectangle 4"/>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537448" y="6248400"/>
            <a:ext cx="3017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pic>
        <p:nvPicPr>
          <p:cNvPr id="1027" name="Picture 3" descr="C:\Users\acabal1\AppData\Local\Microsoft\Windows\Temporary Internet Files\Content.IE5\7KRZFHYP\MP90030583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1347216" cy="47270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cabal1\AppData\Local\Microsoft\Windows\Temporary Internet Files\Content.IE5\C4EZJDUP\MP9003058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7954" y="914400"/>
            <a:ext cx="787846" cy="4727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1219200"/>
            <a:ext cx="3008313" cy="1524000"/>
          </a:xfrm>
        </p:spPr>
        <p:txBody>
          <a:bodyPr>
            <a:noAutofit/>
          </a:bodyPr>
          <a:lstStyle/>
          <a:p>
            <a:r>
              <a:rPr lang="en-US" sz="3200" dirty="0" smtClean="0">
                <a:solidFill>
                  <a:schemeClr val="tx1"/>
                </a:solidFill>
                <a:ea typeface="ＭＳ Ｐゴシック" pitchFamily="34" charset="-128"/>
              </a:rPr>
              <a:t>What does a Food System consist of?</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10242680"/>
              </p:ext>
            </p:extLst>
          </p:nvPr>
        </p:nvGraphicFramePr>
        <p:xfrm>
          <a:off x="3352800" y="343154"/>
          <a:ext cx="5492750" cy="6133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8EA76F5-5B0C-4435-800B-909A14FDAD87}" type="slidenum">
              <a:rPr lang="en-US" smtClean="0">
                <a:solidFill>
                  <a:srgbClr val="9D2512"/>
                </a:solidFill>
              </a:rPr>
              <a:pPr eaLnBrk="1" hangingPunct="1"/>
              <a:t>6</a:t>
            </a:fld>
            <a:endParaRPr lang="en-US" smtClean="0">
              <a:solidFill>
                <a:srgbClr val="9D2512"/>
              </a:solidFill>
            </a:endParaRPr>
          </a:p>
        </p:txBody>
      </p:sp>
      <p:sp>
        <p:nvSpPr>
          <p:cNvPr id="8" name="Rounded Rectangle 7"/>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FOOD</a:t>
            </a:r>
            <a:r>
              <a:rPr lang="en-US" dirty="0" smtClean="0"/>
              <a:t> </a:t>
            </a:r>
            <a:r>
              <a:rPr lang="en-US" sz="2800" dirty="0" smtClean="0"/>
              <a:t>SYSTEMS</a:t>
            </a:r>
            <a:endParaRPr lang="en-US" sz="2800" dirty="0"/>
          </a:p>
        </p:txBody>
      </p:sp>
      <p:sp>
        <p:nvSpPr>
          <p:cNvPr id="10" name="Oval 9"/>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537448" y="6251448"/>
            <a:ext cx="3017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sp>
        <p:nvSpPr>
          <p:cNvPr id="12" name="Rounded Rectangle 11"/>
          <p:cNvSpPr/>
          <p:nvPr/>
        </p:nvSpPr>
        <p:spPr>
          <a:xfrm>
            <a:off x="230459" y="914400"/>
            <a:ext cx="2741341" cy="4685371"/>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800" dirty="0" smtClean="0"/>
              <a:t>WHAT DOES A FOOD SYSTEM CONSIST OF?</a:t>
            </a:r>
            <a:endParaRPr lang="en-US" sz="2800" dirty="0"/>
          </a:p>
        </p:txBody>
      </p:sp>
      <p:pic>
        <p:nvPicPr>
          <p:cNvPr id="2050" name="Picture 2" descr="C:\Users\acabal1\AppData\Local\Microsoft\Windows\Temporary Internet Files\Content.IE5\BYRQ1Z3I\MP90040653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2895600"/>
            <a:ext cx="2819400" cy="2819400"/>
          </a:xfrm>
          <a:prstGeom prst="roundRect">
            <a:avLst>
              <a:gd name="adj" fmla="val 8594"/>
            </a:avLst>
          </a:prstGeom>
          <a:solidFill>
            <a:srgbClr val="FFFFFF">
              <a:shade val="85000"/>
            </a:srgbClr>
          </a:solidFill>
          <a:ln>
            <a:noFill/>
          </a:ln>
          <a:effectLst/>
          <a:extLst/>
        </p:spPr>
      </p:pic>
      <p:pic>
        <p:nvPicPr>
          <p:cNvPr id="2051" name="Picture 3" descr="C:\Users\acabal1\AppData\Local\Microsoft\Windows\Temporary Internet Files\Content.IE5\BYRQ1Z3I\MP900405250[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8933" l="0" r="90000"/>
                    </a14:imgEffect>
                  </a14:imgLayer>
                </a14:imgProps>
              </a:ext>
              <a:ext uri="{28A0092B-C50C-407E-A947-70E740481C1C}">
                <a14:useLocalDpi xmlns:a14="http://schemas.microsoft.com/office/drawing/2010/main" val="0"/>
              </a:ext>
            </a:extLst>
          </a:blip>
          <a:srcRect l="9756" r="24914"/>
          <a:stretch/>
        </p:blipFill>
        <p:spPr bwMode="auto">
          <a:xfrm rot="890382">
            <a:off x="8062332" y="4902820"/>
            <a:ext cx="1115122"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cabal1\AppData\Local\Microsoft\Windows\Temporary Internet Files\Content.IE5\C4EZJDUP\MP900315436[1].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3021147">
            <a:off x="3255952" y="768091"/>
            <a:ext cx="1177197" cy="78642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cabal1\AppData\Local\Microsoft\Windows\Temporary Internet Files\Content.IE5\7KRZFHYP\MP900305830[1].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rot="16647254">
            <a:off x="7873968" y="1134419"/>
            <a:ext cx="225634" cy="1353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agricultural,agriculture,crops,farms,food,grains,photographs,stalks,wheat"/>
          <p:cNvPicPr>
            <a:picLocks noChangeAspect="1" noChangeArrowheads="1"/>
          </p:cNvPicPr>
          <p:nvPr/>
        </p:nvPicPr>
        <p:blipFill>
          <a:blip r:embed="rId3" cstate="print">
            <a:clrChange>
              <a:clrFrom>
                <a:srgbClr val="338BF5"/>
              </a:clrFrom>
              <a:clrTo>
                <a:srgbClr val="338BF5">
                  <a:alpha val="0"/>
                </a:srgbClr>
              </a:clrTo>
            </a:clrChange>
          </a:blip>
          <a:srcRect t="18769" b="12308"/>
          <a:stretch>
            <a:fillRect/>
          </a:stretch>
        </p:blipFill>
        <p:spPr bwMode="auto">
          <a:xfrm>
            <a:off x="4572000" y="4419600"/>
            <a:ext cx="4419600" cy="1752600"/>
          </a:xfrm>
          <a:prstGeom prst="rect">
            <a:avLst/>
          </a:prstGeom>
          <a:noFill/>
        </p:spPr>
      </p:pic>
      <p:sp>
        <p:nvSpPr>
          <p:cNvPr id="2" name="Text Placeholder 1"/>
          <p:cNvSpPr>
            <a:spLocks noGrp="1"/>
          </p:cNvSpPr>
          <p:nvPr>
            <p:ph type="body" idx="1"/>
          </p:nvPr>
        </p:nvSpPr>
        <p:spPr>
          <a:xfrm>
            <a:off x="0" y="638175"/>
            <a:ext cx="4495800" cy="733425"/>
          </a:xfrm>
        </p:spPr>
        <p:txBody>
          <a:bodyPr>
            <a:normAutofit/>
          </a:bodyPr>
          <a:lstStyle/>
          <a:p>
            <a:pPr algn="ctr">
              <a:defRPr/>
            </a:pPr>
            <a:r>
              <a:rPr sz="3200" dirty="0"/>
              <a:t>Conventional	</a:t>
            </a:r>
          </a:p>
        </p:txBody>
      </p:sp>
      <p:sp>
        <p:nvSpPr>
          <p:cNvPr id="24580" name="Content Placeholder 3"/>
          <p:cNvSpPr>
            <a:spLocks noGrp="1"/>
          </p:cNvSpPr>
          <p:nvPr>
            <p:ph sz="half" idx="2"/>
          </p:nvPr>
        </p:nvSpPr>
        <p:spPr>
          <a:xfrm>
            <a:off x="304800" y="1371600"/>
            <a:ext cx="4041775" cy="4114800"/>
          </a:xfrm>
        </p:spPr>
        <p:txBody>
          <a:bodyPr/>
          <a:lstStyle/>
          <a:p>
            <a:r>
              <a:rPr lang="en-US" sz="2000" dirty="0" smtClean="0">
                <a:ea typeface="ＭＳ Ｐゴシック" pitchFamily="34" charset="-128"/>
              </a:rPr>
              <a:t>Involves widespread distribution, according to cost</a:t>
            </a:r>
          </a:p>
          <a:p>
            <a:endParaRPr lang="en-US" sz="800" dirty="0" smtClean="0">
              <a:ea typeface="ＭＳ Ｐゴシック" pitchFamily="34" charset="-128"/>
            </a:endParaRPr>
          </a:p>
          <a:p>
            <a:r>
              <a:rPr lang="en-US" sz="2000" dirty="0" smtClean="0">
                <a:ea typeface="ＭＳ Ｐゴシック" pitchFamily="34" charset="-128"/>
              </a:rPr>
              <a:t>Driven by expansion and increasing profits</a:t>
            </a:r>
          </a:p>
          <a:p>
            <a:endParaRPr lang="en-US" sz="800" dirty="0" smtClean="0">
              <a:ea typeface="ＭＳ Ｐゴシック" pitchFamily="34" charset="-128"/>
            </a:endParaRPr>
          </a:p>
          <a:p>
            <a:r>
              <a:rPr lang="en-US" sz="2000" dirty="0" smtClean="0">
                <a:ea typeface="ＭＳ Ｐゴシック" pitchFamily="34" charset="-128"/>
              </a:rPr>
              <a:t>Based on a productivity model</a:t>
            </a:r>
          </a:p>
          <a:p>
            <a:pPr lvl="2"/>
            <a:endParaRPr lang="en-US" sz="800" dirty="0" smtClean="0">
              <a:ea typeface="ＭＳ Ｐゴシック" pitchFamily="34" charset="-128"/>
            </a:endParaRPr>
          </a:p>
          <a:p>
            <a:pPr lvl="2"/>
            <a:r>
              <a:rPr lang="en-US" sz="1800" dirty="0" smtClean="0">
                <a:ea typeface="ＭＳ Ｐゴシック" pitchFamily="34" charset="-128"/>
              </a:rPr>
              <a:t>Industrial Food Systems</a:t>
            </a:r>
          </a:p>
          <a:p>
            <a:pPr lvl="2"/>
            <a:r>
              <a:rPr lang="en-US" sz="1800" dirty="0" smtClean="0">
                <a:ea typeface="ＭＳ Ｐゴシック" pitchFamily="34" charset="-128"/>
              </a:rPr>
              <a:t>Multi-national Corporations</a:t>
            </a:r>
          </a:p>
          <a:p>
            <a:pPr lvl="1"/>
            <a:endParaRPr lang="en-US" sz="1500" dirty="0" smtClean="0">
              <a:ea typeface="ＭＳ Ｐゴシック" pitchFamily="34" charset="-128"/>
            </a:endParaRPr>
          </a:p>
          <a:p>
            <a:pPr lvl="1"/>
            <a:endParaRPr lang="en-US" sz="1500" dirty="0" smtClean="0">
              <a:ea typeface="ＭＳ Ｐゴシック" pitchFamily="34" charset="-128"/>
            </a:endParaRPr>
          </a:p>
        </p:txBody>
      </p:sp>
      <p:sp>
        <p:nvSpPr>
          <p:cNvPr id="3" name="Text Placeholder 2"/>
          <p:cNvSpPr>
            <a:spLocks noGrp="1"/>
          </p:cNvSpPr>
          <p:nvPr>
            <p:ph type="body" sz="quarter" idx="3"/>
          </p:nvPr>
        </p:nvSpPr>
        <p:spPr>
          <a:xfrm>
            <a:off x="4572000" y="487362"/>
            <a:ext cx="4572000" cy="884238"/>
          </a:xfrm>
        </p:spPr>
        <p:txBody>
          <a:bodyPr>
            <a:normAutofit/>
          </a:bodyPr>
          <a:lstStyle/>
          <a:p>
            <a:pPr algn="ctr">
              <a:defRPr/>
            </a:pPr>
            <a:r>
              <a:rPr lang="en-US" sz="3200" dirty="0" smtClean="0"/>
              <a:t>Alternative</a:t>
            </a:r>
            <a:endParaRPr lang="en-US" sz="3200" dirty="0"/>
          </a:p>
        </p:txBody>
      </p:sp>
      <p:sp>
        <p:nvSpPr>
          <p:cNvPr id="24581" name="Content Placeholder 4"/>
          <p:cNvSpPr>
            <a:spLocks noGrp="1"/>
          </p:cNvSpPr>
          <p:nvPr>
            <p:ph sz="quarter" idx="4"/>
          </p:nvPr>
        </p:nvSpPr>
        <p:spPr>
          <a:xfrm>
            <a:off x="4800600" y="1371600"/>
            <a:ext cx="4038600" cy="4038600"/>
          </a:xfrm>
        </p:spPr>
        <p:txBody>
          <a:bodyPr/>
          <a:lstStyle/>
          <a:p>
            <a:pPr>
              <a:defRPr/>
            </a:pPr>
            <a:r>
              <a:rPr lang="en-US" sz="2000" dirty="0" smtClean="0">
                <a:ea typeface="ＭＳ Ｐゴシック" pitchFamily="34" charset="-128"/>
              </a:rPr>
              <a:t>Locally-focused to provide direct benefit to communities</a:t>
            </a:r>
          </a:p>
          <a:p>
            <a:pPr>
              <a:defRPr/>
            </a:pPr>
            <a:endParaRPr lang="en-US" sz="800" dirty="0" smtClean="0">
              <a:ea typeface="ＭＳ Ｐゴシック" pitchFamily="34" charset="-128"/>
            </a:endParaRPr>
          </a:p>
          <a:p>
            <a:pPr>
              <a:defRPr/>
            </a:pPr>
            <a:r>
              <a:rPr lang="en-US" sz="2000" dirty="0" smtClean="0">
                <a:ea typeface="ＭＳ Ｐゴシック" pitchFamily="34" charset="-128"/>
              </a:rPr>
              <a:t>Geographically and economically accessible</a:t>
            </a:r>
          </a:p>
          <a:p>
            <a:pPr marL="0" indent="0">
              <a:buFont typeface="Wingdings 2" pitchFamily="18" charset="2"/>
              <a:buNone/>
              <a:defRPr/>
            </a:pPr>
            <a:endParaRPr lang="en-US" sz="800" dirty="0" smtClean="0">
              <a:ea typeface="ＭＳ Ｐゴシック" pitchFamily="34" charset="-128"/>
            </a:endParaRPr>
          </a:p>
          <a:p>
            <a:pPr>
              <a:defRPr/>
            </a:pPr>
            <a:r>
              <a:rPr lang="en-US" sz="2000" dirty="0" smtClean="0">
                <a:ea typeface="ＭＳ Ｐゴシック" pitchFamily="34" charset="-128"/>
              </a:rPr>
              <a:t>Seasonal, native, sustainable</a:t>
            </a:r>
          </a:p>
          <a:p>
            <a:pPr lvl="2">
              <a:defRPr/>
            </a:pPr>
            <a:r>
              <a:rPr lang="en-US" sz="1800" dirty="0" smtClean="0">
                <a:ea typeface="ＭＳ Ｐゴシック" pitchFamily="34" charset="-128"/>
              </a:rPr>
              <a:t>Local Food System</a:t>
            </a:r>
          </a:p>
          <a:p>
            <a:pPr lvl="2">
              <a:defRPr/>
            </a:pPr>
            <a:r>
              <a:rPr lang="en-US" sz="1800" dirty="0" smtClean="0">
                <a:ea typeface="ＭＳ Ｐゴシック" pitchFamily="34" charset="-128"/>
              </a:rPr>
              <a:t>Community Food System</a:t>
            </a:r>
          </a:p>
          <a:p>
            <a:pPr lvl="2">
              <a:defRPr/>
            </a:pPr>
            <a:r>
              <a:rPr lang="en-US" sz="1800" dirty="0" smtClean="0">
                <a:ea typeface="ＭＳ Ｐゴシック" pitchFamily="34" charset="-128"/>
              </a:rPr>
              <a:t>Organic Food System</a:t>
            </a:r>
          </a:p>
          <a:p>
            <a:pPr lvl="1">
              <a:defRPr/>
            </a:pPr>
            <a:endParaRPr lang="en-US" sz="1300" dirty="0" smtClean="0">
              <a:ea typeface="ＭＳ Ｐゴシック" pitchFamily="34" charset="-128"/>
            </a:endParaRPr>
          </a:p>
        </p:txBody>
      </p:sp>
      <p:sp>
        <p:nvSpPr>
          <p:cNvPr id="24583"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2F61E2A-D6BA-4A4F-9CF6-57290EF94704}" type="slidenum">
              <a:rPr lang="en-US" smtClean="0">
                <a:solidFill>
                  <a:srgbClr val="9D2512"/>
                </a:solidFill>
              </a:rPr>
              <a:pPr eaLnBrk="1" hangingPunct="1"/>
              <a:t>7</a:t>
            </a:fld>
            <a:endParaRPr lang="en-US" smtClean="0">
              <a:solidFill>
                <a:srgbClr val="9D2512"/>
              </a:solidFill>
            </a:endParaRPr>
          </a:p>
        </p:txBody>
      </p:sp>
      <p:pic>
        <p:nvPicPr>
          <p:cNvPr id="40962" name="Picture 2" descr="agricultural,agriculture,crops,farms,food,grains,photographs,stalks,wheat"/>
          <p:cNvPicPr>
            <a:picLocks noChangeAspect="1" noChangeArrowheads="1"/>
          </p:cNvPicPr>
          <p:nvPr/>
        </p:nvPicPr>
        <p:blipFill>
          <a:blip r:embed="rId3" cstate="print">
            <a:clrChange>
              <a:clrFrom>
                <a:srgbClr val="3086F7"/>
              </a:clrFrom>
              <a:clrTo>
                <a:srgbClr val="3086F7">
                  <a:alpha val="0"/>
                </a:srgbClr>
              </a:clrTo>
            </a:clrChange>
          </a:blip>
          <a:srcRect t="18769" b="12308"/>
          <a:stretch>
            <a:fillRect/>
          </a:stretch>
        </p:blipFill>
        <p:spPr bwMode="auto">
          <a:xfrm>
            <a:off x="118946" y="4495800"/>
            <a:ext cx="4419600" cy="1905000"/>
          </a:xfrm>
          <a:prstGeom prst="rect">
            <a:avLst/>
          </a:prstGeom>
          <a:noFill/>
        </p:spPr>
      </p:pic>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TYPES OF FOOD SYSTEMS</a:t>
            </a:r>
            <a:endParaRPr lang="en-US" sz="2800" dirty="0"/>
          </a:p>
        </p:txBody>
      </p:sp>
      <p:sp>
        <p:nvSpPr>
          <p:cNvPr id="12" name="Oval 11"/>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537448" y="6248400"/>
            <a:ext cx="3017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7</a:t>
            </a:fld>
            <a:endParaRPr lang="en-US" sz="1125" dirty="0">
              <a:solidFill>
                <a:schemeClr val="tx1"/>
              </a:solidFill>
              <a:latin typeface="Capitals"/>
              <a:cs typeface="Capitals"/>
            </a:endParaRPr>
          </a:p>
        </p:txBody>
      </p:sp>
      <p:cxnSp>
        <p:nvCxnSpPr>
          <p:cNvPr id="6" name="Straight Connector 5"/>
          <p:cNvCxnSpPr/>
          <p:nvPr/>
        </p:nvCxnSpPr>
        <p:spPr>
          <a:xfrm>
            <a:off x="4572000" y="685800"/>
            <a:ext cx="0" cy="5486400"/>
          </a:xfrm>
          <a:prstGeom prst="line">
            <a:avLst/>
          </a:prstGeom>
          <a:ln w="76200">
            <a:prstDash val="sysDash"/>
          </a:ln>
        </p:spPr>
        <p:style>
          <a:lnRef idx="1">
            <a:schemeClr val="accent3"/>
          </a:lnRef>
          <a:fillRef idx="0">
            <a:schemeClr val="accent3"/>
          </a:fillRef>
          <a:effectRef idx="0">
            <a:schemeClr val="accent3"/>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View details"/>
          <p:cNvPicPr>
            <a:picLocks noChangeAspect="1" noChangeArrowheads="1"/>
          </p:cNvPicPr>
          <p:nvPr/>
        </p:nvPicPr>
        <p:blipFill>
          <a:blip r:embed="rId3" cstate="print"/>
          <a:srcRect t="16667" b="20834"/>
          <a:stretch>
            <a:fillRect/>
          </a:stretch>
        </p:blipFill>
        <p:spPr bwMode="auto">
          <a:xfrm>
            <a:off x="306324" y="763859"/>
            <a:ext cx="8531352" cy="5332095"/>
          </a:xfrm>
          <a:prstGeom prst="roundRect">
            <a:avLst>
              <a:gd name="adj" fmla="val 8594"/>
            </a:avLst>
          </a:prstGeom>
          <a:solidFill>
            <a:srgbClr val="FFFFFF">
              <a:shade val="85000"/>
            </a:srgbClr>
          </a:solidFill>
          <a:ln>
            <a:noFill/>
          </a:ln>
          <a:effectLst/>
        </p:spPr>
      </p:pic>
      <p:graphicFrame>
        <p:nvGraphicFramePr>
          <p:cNvPr id="8" name="Content Placeholder 7"/>
          <p:cNvGraphicFramePr>
            <a:graphicFrameLocks noGrp="1"/>
          </p:cNvGraphicFramePr>
          <p:nvPr>
            <p:ph idx="1"/>
            <p:extLst>
              <p:ext uri="{D42A27DB-BD31-4B8C-83A1-F6EECF244321}">
                <p14:modId xmlns:p14="http://schemas.microsoft.com/office/powerpoint/2010/main" val="719984585"/>
              </p:ext>
            </p:extLst>
          </p:nvPr>
        </p:nvGraphicFramePr>
        <p:xfrm>
          <a:off x="3200400" y="14287"/>
          <a:ext cx="5111750" cy="5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555" name="Text Placeholder 2"/>
          <p:cNvSpPr>
            <a:spLocks noGrp="1"/>
          </p:cNvSpPr>
          <p:nvPr>
            <p:ph type="body" sz="half" idx="2"/>
          </p:nvPr>
        </p:nvSpPr>
        <p:spPr>
          <a:xfrm>
            <a:off x="306324" y="4495800"/>
            <a:ext cx="6109344" cy="1447800"/>
          </a:xfrm>
        </p:spPr>
        <p:style>
          <a:lnRef idx="2">
            <a:schemeClr val="accent6"/>
          </a:lnRef>
          <a:fillRef idx="1">
            <a:schemeClr val="lt1"/>
          </a:fillRef>
          <a:effectRef idx="0">
            <a:schemeClr val="accent6"/>
          </a:effectRef>
          <a:fontRef idx="minor">
            <a:schemeClr val="dk1"/>
          </a:fontRef>
        </p:style>
        <p:txBody>
          <a:bodyPr>
            <a:normAutofit/>
          </a:bodyPr>
          <a:lstStyle/>
          <a:p>
            <a:r>
              <a:rPr lang="en-US" sz="2000" dirty="0" smtClean="0">
                <a:solidFill>
                  <a:schemeClr val="tx1"/>
                </a:solidFill>
                <a:ea typeface="ＭＳ Ｐゴシック" pitchFamily="34" charset="-128"/>
              </a:rPr>
              <a:t>It also requires human resources to provide labor, research and education.  Food systems are either conventional or alternative according to their model of food lifespan from its origin to the plate.</a:t>
            </a:r>
          </a:p>
          <a:p>
            <a:endParaRPr lang="en-US" dirty="0" smtClean="0">
              <a:ea typeface="ＭＳ Ｐゴシック" pitchFamily="34" charset="-128"/>
            </a:endParaRPr>
          </a:p>
        </p:txBody>
      </p:sp>
      <p:sp>
        <p:nvSpPr>
          <p:cNvPr id="235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86BF8D6-1188-47B4-904E-ADA2DB69B627}" type="slidenum">
              <a:rPr lang="en-US" smtClean="0">
                <a:solidFill>
                  <a:srgbClr val="9D2512"/>
                </a:solidFill>
              </a:rPr>
              <a:pPr eaLnBrk="1" hangingPunct="1"/>
              <a:t>8</a:t>
            </a:fld>
            <a:endParaRPr lang="en-US" smtClean="0">
              <a:solidFill>
                <a:srgbClr val="9D2512"/>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FOOD SYSTEMS</a:t>
            </a:r>
            <a:endParaRPr lang="en-US" sz="2800" dirty="0"/>
          </a:p>
        </p:txBody>
      </p:sp>
      <p:sp>
        <p:nvSpPr>
          <p:cNvPr id="10" name="Oval 9"/>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537448" y="6248400"/>
            <a:ext cx="3017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8D1E1DC-E13C-47BE-BC5D-77F8ED9A464A}" type="slidenum">
              <a:rPr lang="en-US" smtClean="0">
                <a:solidFill>
                  <a:srgbClr val="9D2512"/>
                </a:solidFill>
              </a:rPr>
              <a:pPr eaLnBrk="1" hangingPunct="1"/>
              <a:t>9</a:t>
            </a:fld>
            <a:endParaRPr lang="en-US" smtClean="0">
              <a:solidFill>
                <a:srgbClr val="9D2512"/>
              </a:solidFill>
            </a:endParaRPr>
          </a:p>
        </p:txBody>
      </p:sp>
      <p:sp>
        <p:nvSpPr>
          <p:cNvPr id="14" name="Rounded Rectangle 13"/>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8531352" y="6254496"/>
            <a:ext cx="307848"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lide Number Placeholder 11"/>
          <p:cNvSpPr txBox="1">
            <a:spLocks/>
          </p:cNvSpPr>
          <p:nvPr/>
        </p:nvSpPr>
        <p:spPr>
          <a:xfrm>
            <a:off x="8537448" y="6248400"/>
            <a:ext cx="301752" cy="301752"/>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sp>
        <p:nvSpPr>
          <p:cNvPr id="19" name="Rounded Rectangle 18"/>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spc="100" dirty="0" smtClean="0">
                <a:latin typeface="Arial" panose="020B0604020202020204" pitchFamily="34" charset="0"/>
                <a:cs typeface="Arial" panose="020B0604020202020204" pitchFamily="34" charset="0"/>
              </a:rPr>
              <a:t>what can </a:t>
            </a:r>
            <a:r>
              <a:rPr lang="en-US" sz="2000" cap="all" spc="100" dirty="0" err="1" smtClean="0">
                <a:latin typeface="Arial" panose="020B0604020202020204" pitchFamily="34" charset="0"/>
                <a:cs typeface="Arial" panose="020B0604020202020204" pitchFamily="34" charset="0"/>
              </a:rPr>
              <a:t>u.s</a:t>
            </a:r>
            <a:r>
              <a:rPr lang="en-US" sz="2000" cap="all" spc="100" dirty="0" smtClean="0">
                <a:latin typeface="Arial" panose="020B0604020202020204" pitchFamily="34" charset="0"/>
                <a:cs typeface="Arial" panose="020B0604020202020204" pitchFamily="34" charset="0"/>
              </a:rPr>
              <a:t>. farms tell us about </a:t>
            </a:r>
            <a:r>
              <a:rPr lang="en-US" sz="2000" u="sng" cap="all" spc="100" dirty="0" smtClean="0">
                <a:latin typeface="Arial" panose="020B0604020202020204" pitchFamily="34" charset="0"/>
                <a:cs typeface="Arial" panose="020B0604020202020204" pitchFamily="34" charset="0"/>
              </a:rPr>
              <a:t>our</a:t>
            </a:r>
            <a:r>
              <a:rPr lang="en-US" sz="2000" cap="all" spc="100" dirty="0" smtClean="0">
                <a:latin typeface="Arial" panose="020B0604020202020204" pitchFamily="34" charset="0"/>
                <a:cs typeface="Arial" panose="020B0604020202020204" pitchFamily="34" charset="0"/>
              </a:rPr>
              <a:t> food system?</a:t>
            </a:r>
            <a:endParaRPr lang="en-US" sz="2000" cap="all" spc="100" dirty="0">
              <a:latin typeface="Arial" panose="020B0604020202020204" pitchFamily="34" charset="0"/>
              <a:cs typeface="Arial" panose="020B0604020202020204" pitchFamily="34" charset="0"/>
            </a:endParaRPr>
          </a:p>
        </p:txBody>
      </p:sp>
      <p:pic>
        <p:nvPicPr>
          <p:cNvPr id="20" name="Content Placeholder 5"/>
          <p:cNvPicPr>
            <a:picLocks/>
          </p:cNvPicPr>
          <p:nvPr/>
        </p:nvPicPr>
        <p:blipFill>
          <a:blip r:embed="rId3">
            <a:lum/>
            <a:extLst>
              <a:ext uri="{28A0092B-C50C-407E-A947-70E740481C1C}">
                <a14:useLocalDpi xmlns:a14="http://schemas.microsoft.com/office/drawing/2010/main" val="0"/>
              </a:ext>
            </a:extLst>
          </a:blip>
          <a:stretch>
            <a:fillRect/>
          </a:stretch>
        </p:blipFill>
        <p:spPr bwMode="auto">
          <a:xfrm>
            <a:off x="6263640" y="9144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1" name="Picture 6"/>
          <p:cNvPicPr>
            <a:picLocks/>
          </p:cNvPicPr>
          <p:nvPr/>
        </p:nvPicPr>
        <p:blipFill>
          <a:blip r:embed="rId4">
            <a:lum/>
            <a:extLst>
              <a:ext uri="{28A0092B-C50C-407E-A947-70E740481C1C}">
                <a14:useLocalDpi xmlns:a14="http://schemas.microsoft.com/office/drawing/2010/main" val="0"/>
              </a:ext>
            </a:extLst>
          </a:blip>
          <a:srcRect l="9084"/>
          <a:stretch>
            <a:fillRect/>
          </a:stretch>
        </p:blipFill>
        <p:spPr bwMode="auto">
          <a:xfrm>
            <a:off x="365760" y="9144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2" name="Picture 7"/>
          <p:cNvPicPr>
            <a:picLocks/>
          </p:cNvPicPr>
          <p:nvPr/>
        </p:nvPicPr>
        <p:blipFill>
          <a:blip r:embed="rId5">
            <a:lum/>
            <a:extLst>
              <a:ext uri="{28A0092B-C50C-407E-A947-70E740481C1C}">
                <a14:useLocalDpi xmlns:a14="http://schemas.microsoft.com/office/drawing/2010/main" val="0"/>
              </a:ext>
            </a:extLst>
          </a:blip>
          <a:srcRect l="8001" r="15160"/>
          <a:stretch>
            <a:fillRect/>
          </a:stretch>
        </p:blipFill>
        <p:spPr bwMode="auto">
          <a:xfrm>
            <a:off x="3314700" y="9144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3" name="Picture 8"/>
          <p:cNvPicPr>
            <a:picLocks/>
          </p:cNvPicPr>
          <p:nvPr/>
        </p:nvPicPr>
        <p:blipFill>
          <a:blip r:embed="rId6">
            <a:lum/>
            <a:extLst>
              <a:ext uri="{28A0092B-C50C-407E-A947-70E740481C1C}">
                <a14:useLocalDpi xmlns:a14="http://schemas.microsoft.com/office/drawing/2010/main" val="0"/>
              </a:ext>
            </a:extLst>
          </a:blip>
          <a:stretch>
            <a:fillRect/>
          </a:stretch>
        </p:blipFill>
        <p:spPr bwMode="auto">
          <a:xfrm>
            <a:off x="365760" y="27432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4" name="Picture 9"/>
          <p:cNvPicPr>
            <a:picLocks/>
          </p:cNvPicPr>
          <p:nvPr/>
        </p:nvPicPr>
        <p:blipFill>
          <a:blip r:embed="rId7">
            <a:lum/>
            <a:extLst>
              <a:ext uri="{28A0092B-C50C-407E-A947-70E740481C1C}">
                <a14:useLocalDpi xmlns:a14="http://schemas.microsoft.com/office/drawing/2010/main" val="0"/>
              </a:ext>
            </a:extLst>
          </a:blip>
          <a:stretch>
            <a:fillRect/>
          </a:stretch>
        </p:blipFill>
        <p:spPr bwMode="auto">
          <a:xfrm>
            <a:off x="3314700" y="27432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5" name="Picture 10"/>
          <p:cNvPicPr>
            <a:picLocks/>
          </p:cNvPicPr>
          <p:nvPr/>
        </p:nvPicPr>
        <p:blipFill>
          <a:blip r:embed="rId8">
            <a:lum/>
            <a:extLst>
              <a:ext uri="{28A0092B-C50C-407E-A947-70E740481C1C}">
                <a14:useLocalDpi xmlns:a14="http://schemas.microsoft.com/office/drawing/2010/main" val="0"/>
              </a:ext>
            </a:extLst>
          </a:blip>
          <a:stretch>
            <a:fillRect/>
          </a:stretch>
        </p:blipFill>
        <p:spPr bwMode="auto">
          <a:xfrm>
            <a:off x="6263640" y="27432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6" name="Picture 11"/>
          <p:cNvPicPr>
            <a:picLocks/>
          </p:cNvPicPr>
          <p:nvPr/>
        </p:nvPicPr>
        <p:blipFill>
          <a:blip r:embed="rId9" cstate="print">
            <a:lum/>
            <a:extLst>
              <a:ext uri="{28A0092B-C50C-407E-A947-70E740481C1C}">
                <a14:useLocalDpi xmlns:a14="http://schemas.microsoft.com/office/drawing/2010/main" val="0"/>
              </a:ext>
            </a:extLst>
          </a:blip>
          <a:stretch>
            <a:fillRect/>
          </a:stretch>
        </p:blipFill>
        <p:spPr bwMode="auto">
          <a:xfrm>
            <a:off x="365760" y="457200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7" name="Picture 12"/>
          <p:cNvPicPr>
            <a:picLocks/>
          </p:cNvPicPr>
          <p:nvPr/>
        </p:nvPicPr>
        <p:blipFill>
          <a:blip r:embed="rId10" cstate="print">
            <a:lum/>
            <a:extLst>
              <a:ext uri="{28A0092B-C50C-407E-A947-70E740481C1C}">
                <a14:useLocalDpi xmlns:a14="http://schemas.microsoft.com/office/drawing/2010/main" val="0"/>
              </a:ext>
            </a:extLst>
          </a:blip>
          <a:stretch>
            <a:fillRect/>
          </a:stretch>
        </p:blipFill>
        <p:spPr bwMode="auto">
          <a:xfrm>
            <a:off x="4754880" y="457200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8" name="Picture 13"/>
          <p:cNvPicPr>
            <a:picLocks/>
          </p:cNvPicPr>
          <p:nvPr/>
        </p:nvPicPr>
        <p:blipFill>
          <a:blip r:embed="rId11" cstate="print">
            <a:lum/>
            <a:extLst>
              <a:ext uri="{28A0092B-C50C-407E-A947-70E740481C1C}">
                <a14:useLocalDpi xmlns:a14="http://schemas.microsoft.com/office/drawing/2010/main" val="0"/>
              </a:ext>
            </a:extLst>
          </a:blip>
          <a:stretch>
            <a:fillRect/>
          </a:stretch>
        </p:blipFill>
        <p:spPr bwMode="auto">
          <a:xfrm>
            <a:off x="6949440" y="457200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9" name="Picture 14"/>
          <p:cNvPicPr>
            <a:picLocks/>
          </p:cNvPicPr>
          <p:nvPr/>
        </p:nvPicPr>
        <p:blipFill>
          <a:blip r:embed="rId12">
            <a:lum/>
            <a:extLst>
              <a:ext uri="{28A0092B-C50C-407E-A947-70E740481C1C}">
                <a14:useLocalDpi xmlns:a14="http://schemas.microsoft.com/office/drawing/2010/main" val="0"/>
              </a:ext>
            </a:extLst>
          </a:blip>
          <a:srcRect l="5104" t="6444" r="3954" b="4950"/>
          <a:stretch>
            <a:fillRect/>
          </a:stretch>
        </p:blipFill>
        <p:spPr bwMode="auto">
          <a:xfrm>
            <a:off x="2560320" y="457200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0D5FD46711794DAECE7A65E950DCDD" ma:contentTypeVersion="0" ma:contentTypeDescription="Create a new document." ma:contentTypeScope="" ma:versionID="d3042f921e3debcb08b609b038a54a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B7FC1E-204B-47A6-AD80-DC37052C8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C99BD79-2AFF-41A3-9D79-C77C830D0A04}">
  <ds:schemaRefs>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F3278DD-3F97-436F-A77A-86EE2EB7FB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Civic</Template>
  <TotalTime>10095</TotalTime>
  <Words>3017</Words>
  <Application>Microsoft Office PowerPoint</Application>
  <PresentationFormat>On-screen Show (4:3)</PresentationFormat>
  <Paragraphs>407</Paragraphs>
  <Slides>32</Slides>
  <Notes>32</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1_Custom Design</vt:lpstr>
      <vt:lpstr>Custom Design</vt:lpstr>
      <vt:lpstr>Office Theme</vt:lpstr>
      <vt:lpstr>Resident Leadership Academy </vt:lpstr>
      <vt:lpstr>PowerPoint Presentation</vt:lpstr>
      <vt:lpstr>PowerPoint Presentation</vt:lpstr>
      <vt:lpstr>PowerPoint Presentation</vt:lpstr>
      <vt:lpstr>PowerPoint Presentation</vt:lpstr>
      <vt:lpstr>What does a Food System consist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http://vimeo.com/1016506  </vt:lpstr>
      <vt:lpstr>PowerPoint Presentation</vt:lpstr>
      <vt:lpstr>Homework Options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 Leadership Academy Curriculum Presentation</dc:title>
  <dc:creator>Yeni Linqui</dc:creator>
  <cp:lastModifiedBy>Hanna Kite</cp:lastModifiedBy>
  <cp:revision>682</cp:revision>
  <cp:lastPrinted>2011-01-10T22:00:39Z</cp:lastPrinted>
  <dcterms:created xsi:type="dcterms:W3CDTF">2010-12-14T20:25:03Z</dcterms:created>
  <dcterms:modified xsi:type="dcterms:W3CDTF">2014-09-19T22:22:42Z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0x0101003A0D5FD46711794DAECE7A65E950DCDD</vt:lpwstr>
  </property>
</Properties>
</file>