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56"/>
  </p:notesMasterIdLst>
  <p:sldIdLst>
    <p:sldId id="336" r:id="rId11"/>
    <p:sldId id="262" r:id="rId12"/>
    <p:sldId id="347" r:id="rId13"/>
    <p:sldId id="268" r:id="rId14"/>
    <p:sldId id="264" r:id="rId15"/>
    <p:sldId id="283" r:id="rId16"/>
    <p:sldId id="337" r:id="rId17"/>
    <p:sldId id="346" r:id="rId18"/>
    <p:sldId id="334" r:id="rId19"/>
    <p:sldId id="338" r:id="rId20"/>
    <p:sldId id="285" r:id="rId21"/>
    <p:sldId id="344" r:id="rId22"/>
    <p:sldId id="286" r:id="rId23"/>
    <p:sldId id="289" r:id="rId24"/>
    <p:sldId id="290" r:id="rId25"/>
    <p:sldId id="291" r:id="rId26"/>
    <p:sldId id="292" r:id="rId27"/>
    <p:sldId id="293" r:id="rId28"/>
    <p:sldId id="295" r:id="rId29"/>
    <p:sldId id="294" r:id="rId30"/>
    <p:sldId id="274" r:id="rId31"/>
    <p:sldId id="296" r:id="rId32"/>
    <p:sldId id="297" r:id="rId33"/>
    <p:sldId id="298" r:id="rId34"/>
    <p:sldId id="303" r:id="rId35"/>
    <p:sldId id="299" r:id="rId36"/>
    <p:sldId id="304" r:id="rId37"/>
    <p:sldId id="306" r:id="rId38"/>
    <p:sldId id="307" r:id="rId39"/>
    <p:sldId id="302" r:id="rId40"/>
    <p:sldId id="308" r:id="rId41"/>
    <p:sldId id="309" r:id="rId42"/>
    <p:sldId id="311" r:id="rId43"/>
    <p:sldId id="301" r:id="rId44"/>
    <p:sldId id="312" r:id="rId45"/>
    <p:sldId id="300" r:id="rId46"/>
    <p:sldId id="315" r:id="rId47"/>
    <p:sldId id="316" r:id="rId48"/>
    <p:sldId id="317" r:id="rId49"/>
    <p:sldId id="318" r:id="rId50"/>
    <p:sldId id="319" r:id="rId51"/>
    <p:sldId id="343" r:id="rId52"/>
    <p:sldId id="287" r:id="rId53"/>
    <p:sldId id="266" r:id="rId54"/>
    <p:sldId id="34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2" autoAdjust="0"/>
    <p:restoredTop sz="72598" autoAdjust="0"/>
  </p:normalViewPr>
  <p:slideViewPr>
    <p:cSldViewPr snapToGrid="0" snapToObjects="1">
      <p:cViewPr>
        <p:scale>
          <a:sx n="59" d="100"/>
          <a:sy n="59" d="100"/>
        </p:scale>
        <p:origin x="-1644" y="192"/>
      </p:cViewPr>
      <p:guideLst>
        <p:guide orient="horz"/>
        <p:guide orient="horz" pos="4128"/>
        <p:guide orient="horz" pos="1428"/>
        <p:guide pos="2880"/>
      </p:guideLst>
    </p:cSldViewPr>
  </p:slideViewPr>
  <p:outlineViewPr>
    <p:cViewPr>
      <p:scale>
        <a:sx n="33" d="100"/>
        <a:sy n="33" d="100"/>
      </p:scale>
      <p:origin x="0" y="11624"/>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A283E-6258-9D4B-83E5-69AE8DAD5BF6}" type="doc">
      <dgm:prSet loTypeId="urn:microsoft.com/office/officeart/2005/8/layout/chevron2" loCatId="" qsTypeId="urn:microsoft.com/office/officeart/2005/8/quickstyle/simple4" qsCatId="simple" csTypeId="urn:microsoft.com/office/officeart/2005/8/colors/colorful1#1" csCatId="colorful" phldr="1"/>
      <dgm:spPr/>
      <dgm:t>
        <a:bodyPr/>
        <a:lstStyle/>
        <a:p>
          <a:endParaRPr lang="en-US"/>
        </a:p>
      </dgm:t>
    </dgm:pt>
    <dgm:pt modelId="{32DA8CBD-291F-A64E-8EDA-5C894027EF84}">
      <dgm:prSet phldrT="[Text]"/>
      <dgm:spPr/>
      <dgm:t>
        <a:bodyPr/>
        <a:lstStyle/>
        <a:p>
          <a:r>
            <a:rPr lang="en-US" dirty="0" smtClean="0"/>
            <a:t>1</a:t>
          </a:r>
          <a:endParaRPr lang="en-US" dirty="0"/>
        </a:p>
      </dgm:t>
    </dgm:pt>
    <dgm:pt modelId="{C691EF99-4959-D249-AF74-3D422C560FD4}" type="parTrans" cxnId="{E54EA857-8F96-D647-909F-C80BED9A2FDE}">
      <dgm:prSet/>
      <dgm:spPr/>
      <dgm:t>
        <a:bodyPr/>
        <a:lstStyle/>
        <a:p>
          <a:endParaRPr lang="en-US"/>
        </a:p>
      </dgm:t>
    </dgm:pt>
    <dgm:pt modelId="{96495C8B-0666-5F40-9EA7-968CC7BC3E98}" type="sibTrans" cxnId="{E54EA857-8F96-D647-909F-C80BED9A2FDE}">
      <dgm:prSet/>
      <dgm:spPr/>
      <dgm:t>
        <a:bodyPr/>
        <a:lstStyle/>
        <a:p>
          <a:endParaRPr lang="en-US"/>
        </a:p>
      </dgm:t>
    </dgm:pt>
    <dgm:pt modelId="{790A81E7-2371-B645-AFAA-A023FEC352F4}">
      <dgm:prSet phldrT="[Text]"/>
      <dgm:spPr/>
      <dgm:t>
        <a:bodyPr/>
        <a:lstStyle/>
        <a:p>
          <a:r>
            <a:rPr lang="en-US" dirty="0" err="1" smtClean="0"/>
            <a:t>Vỉa</a:t>
          </a:r>
          <a:r>
            <a:rPr lang="en-US" dirty="0" smtClean="0"/>
            <a:t> </a:t>
          </a:r>
          <a:r>
            <a:rPr lang="en-US" dirty="0" err="1" smtClean="0"/>
            <a:t>hè</a:t>
          </a:r>
          <a:r>
            <a:rPr lang="en-US" dirty="0" smtClean="0"/>
            <a:t> </a:t>
          </a:r>
          <a:r>
            <a:rPr lang="en-US" dirty="0" err="1" smtClean="0"/>
            <a:t>tốt</a:t>
          </a:r>
          <a:endParaRPr lang="en-US" dirty="0"/>
        </a:p>
      </dgm:t>
    </dgm:pt>
    <dgm:pt modelId="{56ED5258-CEB2-D649-A326-6C8AD5FEF96C}" type="parTrans" cxnId="{6CA488B4-A922-A240-A055-00A7733E1CE2}">
      <dgm:prSet/>
      <dgm:spPr/>
      <dgm:t>
        <a:bodyPr/>
        <a:lstStyle/>
        <a:p>
          <a:endParaRPr lang="en-US"/>
        </a:p>
      </dgm:t>
    </dgm:pt>
    <dgm:pt modelId="{5E0BDBEE-BCE4-4547-86C3-D9D7E226B21D}" type="sibTrans" cxnId="{6CA488B4-A922-A240-A055-00A7733E1CE2}">
      <dgm:prSet/>
      <dgm:spPr/>
      <dgm:t>
        <a:bodyPr/>
        <a:lstStyle/>
        <a:p>
          <a:endParaRPr lang="en-US"/>
        </a:p>
      </dgm:t>
    </dgm:pt>
    <dgm:pt modelId="{7916B612-2618-E54E-8549-F93F7CA02E7B}">
      <dgm:prSet phldrT="[Text]"/>
      <dgm:spPr/>
      <dgm:t>
        <a:bodyPr/>
        <a:lstStyle/>
        <a:p>
          <a:r>
            <a:rPr lang="en-US" dirty="0" smtClean="0"/>
            <a:t>2</a:t>
          </a:r>
          <a:endParaRPr lang="en-US" dirty="0"/>
        </a:p>
      </dgm:t>
    </dgm:pt>
    <dgm:pt modelId="{709DE978-2993-324A-8908-85C397DA34C5}" type="parTrans" cxnId="{6E87D7D9-CD0C-9E49-8779-AE9EB9B5EED7}">
      <dgm:prSet/>
      <dgm:spPr/>
      <dgm:t>
        <a:bodyPr/>
        <a:lstStyle/>
        <a:p>
          <a:endParaRPr lang="en-US"/>
        </a:p>
      </dgm:t>
    </dgm:pt>
    <dgm:pt modelId="{7203142A-2DED-9343-8F32-BA8BC78180A6}" type="sibTrans" cxnId="{6E87D7D9-CD0C-9E49-8779-AE9EB9B5EED7}">
      <dgm:prSet/>
      <dgm:spPr/>
      <dgm:t>
        <a:bodyPr/>
        <a:lstStyle/>
        <a:p>
          <a:endParaRPr lang="en-US"/>
        </a:p>
      </dgm:t>
    </dgm:pt>
    <dgm:pt modelId="{A476485D-6E84-A24F-B3A5-BA4C45BDE9DD}">
      <dgm:prSet phldrT="[Text]"/>
      <dgm:spPr/>
      <dgm:t>
        <a:bodyPr/>
        <a:lstStyle/>
        <a:p>
          <a:r>
            <a:rPr lang="en-US" dirty="0" smtClean="0"/>
            <a:t>Qua </a:t>
          </a:r>
          <a:r>
            <a:rPr lang="en-US" dirty="0" err="1" smtClean="0"/>
            <a:t>đường</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dễ</a:t>
          </a:r>
          <a:r>
            <a:rPr lang="en-US" dirty="0" smtClean="0"/>
            <a:t> </a:t>
          </a:r>
          <a:r>
            <a:rPr lang="en-US" dirty="0" err="1" smtClean="0"/>
            <a:t>dàng</a:t>
          </a:r>
          <a:endParaRPr lang="en-US" dirty="0"/>
        </a:p>
      </dgm:t>
    </dgm:pt>
    <dgm:pt modelId="{536201D0-3218-5B47-9651-39F5E77B195A}" type="parTrans" cxnId="{F508F089-E3BF-9E42-8BDC-7E5203E4CE3A}">
      <dgm:prSet/>
      <dgm:spPr/>
      <dgm:t>
        <a:bodyPr/>
        <a:lstStyle/>
        <a:p>
          <a:endParaRPr lang="en-US"/>
        </a:p>
      </dgm:t>
    </dgm:pt>
    <dgm:pt modelId="{E4DAF561-7E0C-AA4D-BCB4-DC41758604E0}" type="sibTrans" cxnId="{F508F089-E3BF-9E42-8BDC-7E5203E4CE3A}">
      <dgm:prSet/>
      <dgm:spPr/>
      <dgm:t>
        <a:bodyPr/>
        <a:lstStyle/>
        <a:p>
          <a:endParaRPr lang="en-US"/>
        </a:p>
      </dgm:t>
    </dgm:pt>
    <dgm:pt modelId="{93B23C1D-44AD-D945-939B-68E1376E8D28}">
      <dgm:prSet phldrT="[Text]"/>
      <dgm:spPr/>
      <dgm:t>
        <a:bodyPr/>
        <a:lstStyle/>
        <a:p>
          <a:r>
            <a:rPr lang="en-US" dirty="0" smtClean="0"/>
            <a:t>3</a:t>
          </a:r>
          <a:endParaRPr lang="en-US" dirty="0"/>
        </a:p>
      </dgm:t>
    </dgm:pt>
    <dgm:pt modelId="{C6B1F547-0F0B-414F-8DB1-2D7FDFA0E129}" type="parTrans" cxnId="{196F4C9D-CED3-A241-A295-D0B18A57DC83}">
      <dgm:prSet/>
      <dgm:spPr/>
      <dgm:t>
        <a:bodyPr/>
        <a:lstStyle/>
        <a:p>
          <a:endParaRPr lang="en-US"/>
        </a:p>
      </dgm:t>
    </dgm:pt>
    <dgm:pt modelId="{7CDEF38B-EF62-6A46-8AE1-E4AD32C45F1C}" type="sibTrans" cxnId="{196F4C9D-CED3-A241-A295-D0B18A57DC83}">
      <dgm:prSet/>
      <dgm:spPr/>
      <dgm:t>
        <a:bodyPr/>
        <a:lstStyle/>
        <a:p>
          <a:endParaRPr lang="en-US"/>
        </a:p>
      </dgm:t>
    </dgm:pt>
    <dgm:pt modelId="{D9B3C873-1B6F-AC48-868C-07BEC549387B}">
      <dgm:prSet phldrT="[Text]"/>
      <dgm:spPr/>
      <dgm:t>
        <a:bodyPr/>
        <a:lstStyle/>
        <a:p>
          <a:r>
            <a:rPr lang="en-US" dirty="0" err="1" smtClean="0"/>
            <a:t>Nhiều</a:t>
          </a:r>
          <a:r>
            <a:rPr lang="en-US" dirty="0" smtClean="0"/>
            <a:t> </a:t>
          </a:r>
          <a:r>
            <a:rPr lang="en-US" dirty="0" err="1" smtClean="0"/>
            <a:t>nơi</a:t>
          </a:r>
          <a:r>
            <a:rPr lang="en-US" dirty="0" smtClean="0"/>
            <a:t> </a:t>
          </a:r>
          <a:r>
            <a:rPr lang="en-US" dirty="0" err="1" smtClean="0"/>
            <a:t>tuyệt</a:t>
          </a:r>
          <a:r>
            <a:rPr lang="en-US" dirty="0" smtClean="0"/>
            <a:t> </a:t>
          </a:r>
          <a:r>
            <a:rPr lang="en-US" dirty="0" err="1" smtClean="0"/>
            <a:t>vời</a:t>
          </a:r>
          <a:r>
            <a:rPr lang="en-US" dirty="0" smtClean="0"/>
            <a:t> </a:t>
          </a:r>
          <a:r>
            <a:rPr lang="en-US" dirty="0" err="1" smtClean="0"/>
            <a:t>để</a:t>
          </a:r>
          <a:r>
            <a:rPr lang="en-US" dirty="0" smtClean="0"/>
            <a:t> </a:t>
          </a:r>
          <a:r>
            <a:rPr lang="en-US" dirty="0" err="1" smtClean="0"/>
            <a:t>đi</a:t>
          </a:r>
          <a:r>
            <a:rPr lang="en-US" dirty="0" smtClean="0"/>
            <a:t> </a:t>
          </a:r>
          <a:r>
            <a:rPr lang="en-US" dirty="0" err="1" smtClean="0"/>
            <a:t>bộ</a:t>
          </a:r>
          <a:endParaRPr lang="en-US" dirty="0"/>
        </a:p>
      </dgm:t>
    </dgm:pt>
    <dgm:pt modelId="{ADED8283-D33D-3643-B077-0E43D182554B}" type="parTrans" cxnId="{42056991-6248-1C45-9DC0-633D2527D9A3}">
      <dgm:prSet/>
      <dgm:spPr/>
      <dgm:t>
        <a:bodyPr/>
        <a:lstStyle/>
        <a:p>
          <a:endParaRPr lang="en-US"/>
        </a:p>
      </dgm:t>
    </dgm:pt>
    <dgm:pt modelId="{880FF41A-4DC1-B94F-B311-0118C8A43B27}" type="sibTrans" cxnId="{42056991-6248-1C45-9DC0-633D2527D9A3}">
      <dgm:prSet/>
      <dgm:spPr/>
      <dgm:t>
        <a:bodyPr/>
        <a:lstStyle/>
        <a:p>
          <a:endParaRPr lang="en-US"/>
        </a:p>
      </dgm:t>
    </dgm:pt>
    <dgm:pt modelId="{61F7B544-A395-DB4F-941B-424CB6A13EF2}">
      <dgm:prSet phldrT="[Text]"/>
      <dgm:spPr/>
      <dgm:t>
        <a:bodyPr/>
        <a:lstStyle/>
        <a:p>
          <a:r>
            <a:rPr lang="en-US" dirty="0" smtClean="0"/>
            <a:t>4</a:t>
          </a:r>
          <a:endParaRPr lang="en-US" dirty="0"/>
        </a:p>
      </dgm:t>
    </dgm:pt>
    <dgm:pt modelId="{AB0380DD-5866-F741-9557-7C91919C3E86}" type="parTrans" cxnId="{51220A8E-46F9-804A-8F96-2F674B8BF833}">
      <dgm:prSet/>
      <dgm:spPr/>
      <dgm:t>
        <a:bodyPr/>
        <a:lstStyle/>
        <a:p>
          <a:endParaRPr lang="en-US"/>
        </a:p>
      </dgm:t>
    </dgm:pt>
    <dgm:pt modelId="{EBBA8250-6BD2-F040-AD2D-39E9EFB54D4C}" type="sibTrans" cxnId="{51220A8E-46F9-804A-8F96-2F674B8BF833}">
      <dgm:prSet/>
      <dgm:spPr/>
      <dgm:t>
        <a:bodyPr/>
        <a:lstStyle/>
        <a:p>
          <a:endParaRPr lang="en-US"/>
        </a:p>
      </dgm:t>
    </dgm:pt>
    <dgm:pt modelId="{9CD4B1EA-2B2B-774B-A386-23C293D508B5}">
      <dgm:prSet phldrT="[Text]"/>
      <dgm:spPr/>
      <dgm:t>
        <a:bodyPr/>
        <a:lstStyle/>
        <a:p>
          <a:r>
            <a:rPr lang="en-US" dirty="0" smtClean="0"/>
            <a:t>5</a:t>
          </a:r>
          <a:endParaRPr lang="en-US" dirty="0"/>
        </a:p>
      </dgm:t>
    </dgm:pt>
    <dgm:pt modelId="{D1803C58-111E-094C-89C8-9F7F0959FBAE}" type="parTrans" cxnId="{DA7C0AAF-1323-E645-AAE2-6BA983C8E1B1}">
      <dgm:prSet/>
      <dgm:spPr/>
      <dgm:t>
        <a:bodyPr/>
        <a:lstStyle/>
        <a:p>
          <a:endParaRPr lang="en-US"/>
        </a:p>
      </dgm:t>
    </dgm:pt>
    <dgm:pt modelId="{2057003F-2A6C-9B4F-B50C-8704FDFCFC62}" type="sibTrans" cxnId="{DA7C0AAF-1323-E645-AAE2-6BA983C8E1B1}">
      <dgm:prSet/>
      <dgm:spPr/>
      <dgm:t>
        <a:bodyPr/>
        <a:lstStyle/>
        <a:p>
          <a:endParaRPr lang="en-US"/>
        </a:p>
      </dgm:t>
    </dgm:pt>
    <dgm:pt modelId="{D29AC612-0FD8-444C-AEDD-9FFB2B13A1A9}">
      <dgm:prSet phldrT="[Text]"/>
      <dgm:spPr/>
      <dgm:t>
        <a:bodyPr/>
        <a:lstStyle/>
        <a:p>
          <a:r>
            <a:rPr lang="en-US" dirty="0" smtClean="0"/>
            <a:t>An </a:t>
          </a:r>
          <a:r>
            <a:rPr lang="en-US" dirty="0" err="1" smtClean="0"/>
            <a:t>toàn</a:t>
          </a:r>
          <a:r>
            <a:rPr lang="en-US" dirty="0" smtClean="0"/>
            <a:t>, </a:t>
          </a:r>
          <a:r>
            <a:rPr lang="en-US" dirty="0" err="1" smtClean="0"/>
            <a:t>thoải</a:t>
          </a:r>
          <a:r>
            <a:rPr lang="en-US" dirty="0" smtClean="0"/>
            <a:t> </a:t>
          </a:r>
          <a:r>
            <a:rPr lang="en-US" dirty="0" err="1" smtClean="0"/>
            <a:t>mái</a:t>
          </a:r>
          <a:r>
            <a:rPr lang="en-US" dirty="0" smtClean="0"/>
            <a:t> </a:t>
          </a:r>
          <a:r>
            <a:rPr lang="en-US" dirty="0" err="1" smtClean="0"/>
            <a:t>và</a:t>
          </a:r>
          <a:r>
            <a:rPr lang="en-US" dirty="0" smtClean="0"/>
            <a:t> </a:t>
          </a:r>
          <a:r>
            <a:rPr lang="en-US" dirty="0" err="1" smtClean="0"/>
            <a:t>đẹp</a:t>
          </a:r>
          <a:r>
            <a:rPr lang="en-US" dirty="0" smtClean="0"/>
            <a:t> </a:t>
          </a:r>
          <a:r>
            <a:rPr lang="en-US" dirty="0" err="1" smtClean="0"/>
            <a:t>đẽ</a:t>
          </a:r>
          <a:endParaRPr lang="en-US" dirty="0"/>
        </a:p>
      </dgm:t>
    </dgm:pt>
    <dgm:pt modelId="{760D31AC-E490-CC4D-8D44-D5D3576ADFD3}" type="parTrans" cxnId="{3C9BF82B-A124-D041-8CF6-A22540BDD712}">
      <dgm:prSet/>
      <dgm:spPr/>
      <dgm:t>
        <a:bodyPr/>
        <a:lstStyle/>
        <a:p>
          <a:endParaRPr lang="en-US"/>
        </a:p>
      </dgm:t>
    </dgm:pt>
    <dgm:pt modelId="{27DE105A-DF1B-7C4D-B2D1-6D86E55E1BC1}" type="sibTrans" cxnId="{3C9BF82B-A124-D041-8CF6-A22540BDD712}">
      <dgm:prSet/>
      <dgm:spPr/>
      <dgm:t>
        <a:bodyPr/>
        <a:lstStyle/>
        <a:p>
          <a:endParaRPr lang="en-US"/>
        </a:p>
      </dgm:t>
    </dgm:pt>
    <dgm:pt modelId="{9486FB05-27EB-D046-91E7-9F295E7B0A6C}">
      <dgm:prSet phldrT="[Text]"/>
      <dgm:spPr/>
      <dgm:t>
        <a:bodyPr/>
        <a:lstStyle/>
        <a:p>
          <a:r>
            <a:rPr lang="en-US" dirty="0" err="1" smtClean="0"/>
            <a:t>Giao</a:t>
          </a:r>
          <a:r>
            <a:rPr lang="en-US" dirty="0" smtClean="0"/>
            <a:t> </a:t>
          </a:r>
          <a:r>
            <a:rPr lang="en-US" dirty="0" err="1" smtClean="0"/>
            <a:t>thông</a:t>
          </a:r>
          <a:r>
            <a:rPr lang="en-US" dirty="0" smtClean="0"/>
            <a:t> </a:t>
          </a:r>
          <a:r>
            <a:rPr lang="en-US" dirty="0" err="1" smtClean="0"/>
            <a:t>bình</a:t>
          </a:r>
          <a:r>
            <a:rPr lang="en-US" dirty="0" smtClean="0"/>
            <a:t> </a:t>
          </a:r>
          <a:r>
            <a:rPr lang="en-US" dirty="0" err="1" smtClean="0"/>
            <a:t>ổn</a:t>
          </a:r>
          <a:endParaRPr lang="en-US" dirty="0"/>
        </a:p>
      </dgm:t>
    </dgm:pt>
    <dgm:pt modelId="{5B121EFD-C0F6-2C4F-A999-47DFA990E62A}" type="sibTrans" cxnId="{5D06F83A-6C80-4E4F-9B0B-C30D62AD3E85}">
      <dgm:prSet/>
      <dgm:spPr/>
      <dgm:t>
        <a:bodyPr/>
        <a:lstStyle/>
        <a:p>
          <a:endParaRPr lang="en-US"/>
        </a:p>
      </dgm:t>
    </dgm:pt>
    <dgm:pt modelId="{89D50CD6-87BE-044C-A93A-CC85BB405479}" type="parTrans" cxnId="{5D06F83A-6C80-4E4F-9B0B-C30D62AD3E85}">
      <dgm:prSet/>
      <dgm:spPr/>
      <dgm:t>
        <a:bodyPr/>
        <a:lstStyle/>
        <a:p>
          <a:endParaRPr lang="en-US"/>
        </a:p>
      </dgm:t>
    </dgm:pt>
    <dgm:pt modelId="{F3714C22-CD18-CC4C-B666-F78D8545DA04}" type="pres">
      <dgm:prSet presAssocID="{1D9A283E-6258-9D4B-83E5-69AE8DAD5BF6}" presName="linearFlow" presStyleCnt="0">
        <dgm:presLayoutVars>
          <dgm:dir/>
          <dgm:animLvl val="lvl"/>
          <dgm:resizeHandles val="exact"/>
        </dgm:presLayoutVars>
      </dgm:prSet>
      <dgm:spPr/>
      <dgm:t>
        <a:bodyPr/>
        <a:lstStyle/>
        <a:p>
          <a:endParaRPr lang="en-US"/>
        </a:p>
      </dgm:t>
    </dgm:pt>
    <dgm:pt modelId="{18D9EDE4-426D-F947-8CB3-E42867FF46C0}" type="pres">
      <dgm:prSet presAssocID="{32DA8CBD-291F-A64E-8EDA-5C894027EF84}" presName="composite" presStyleCnt="0"/>
      <dgm:spPr/>
    </dgm:pt>
    <dgm:pt modelId="{48935690-61BD-504E-91D7-4903D1C8A71F}" type="pres">
      <dgm:prSet presAssocID="{32DA8CBD-291F-A64E-8EDA-5C894027EF84}" presName="parentText" presStyleLbl="alignNode1" presStyleIdx="0" presStyleCnt="5">
        <dgm:presLayoutVars>
          <dgm:chMax val="1"/>
          <dgm:bulletEnabled val="1"/>
        </dgm:presLayoutVars>
      </dgm:prSet>
      <dgm:spPr/>
      <dgm:t>
        <a:bodyPr/>
        <a:lstStyle/>
        <a:p>
          <a:endParaRPr lang="en-US"/>
        </a:p>
      </dgm:t>
    </dgm:pt>
    <dgm:pt modelId="{DD1F7274-F3C4-7841-97BD-C2DF8857E943}" type="pres">
      <dgm:prSet presAssocID="{32DA8CBD-291F-A64E-8EDA-5C894027EF84}" presName="descendantText" presStyleLbl="alignAcc1" presStyleIdx="0" presStyleCnt="5">
        <dgm:presLayoutVars>
          <dgm:bulletEnabled val="1"/>
        </dgm:presLayoutVars>
      </dgm:prSet>
      <dgm:spPr/>
      <dgm:t>
        <a:bodyPr/>
        <a:lstStyle/>
        <a:p>
          <a:endParaRPr lang="en-US"/>
        </a:p>
      </dgm:t>
    </dgm:pt>
    <dgm:pt modelId="{82D047CC-49D5-564C-AA12-EB30F48C3C87}" type="pres">
      <dgm:prSet presAssocID="{96495C8B-0666-5F40-9EA7-968CC7BC3E98}" presName="sp" presStyleCnt="0"/>
      <dgm:spPr/>
    </dgm:pt>
    <dgm:pt modelId="{C6646C6C-8292-874B-AD8F-481D4C38D524}" type="pres">
      <dgm:prSet presAssocID="{7916B612-2618-E54E-8549-F93F7CA02E7B}" presName="composite" presStyleCnt="0"/>
      <dgm:spPr/>
    </dgm:pt>
    <dgm:pt modelId="{BE8062A9-8416-7542-9088-4544BCD06696}" type="pres">
      <dgm:prSet presAssocID="{7916B612-2618-E54E-8549-F93F7CA02E7B}" presName="parentText" presStyleLbl="alignNode1" presStyleIdx="1" presStyleCnt="5">
        <dgm:presLayoutVars>
          <dgm:chMax val="1"/>
          <dgm:bulletEnabled val="1"/>
        </dgm:presLayoutVars>
      </dgm:prSet>
      <dgm:spPr/>
      <dgm:t>
        <a:bodyPr/>
        <a:lstStyle/>
        <a:p>
          <a:endParaRPr lang="en-US"/>
        </a:p>
      </dgm:t>
    </dgm:pt>
    <dgm:pt modelId="{F009B43C-52BC-2B48-BB68-66C3A0B7313F}" type="pres">
      <dgm:prSet presAssocID="{7916B612-2618-E54E-8549-F93F7CA02E7B}" presName="descendantText" presStyleLbl="alignAcc1" presStyleIdx="1" presStyleCnt="5">
        <dgm:presLayoutVars>
          <dgm:bulletEnabled val="1"/>
        </dgm:presLayoutVars>
      </dgm:prSet>
      <dgm:spPr/>
      <dgm:t>
        <a:bodyPr/>
        <a:lstStyle/>
        <a:p>
          <a:endParaRPr lang="en-US"/>
        </a:p>
      </dgm:t>
    </dgm:pt>
    <dgm:pt modelId="{FC3AF467-78B2-BB4E-BFBF-D221CCD18008}" type="pres">
      <dgm:prSet presAssocID="{7203142A-2DED-9343-8F32-BA8BC78180A6}" presName="sp" presStyleCnt="0"/>
      <dgm:spPr/>
    </dgm:pt>
    <dgm:pt modelId="{0212E081-4679-9C46-8AFE-2407985165B3}" type="pres">
      <dgm:prSet presAssocID="{93B23C1D-44AD-D945-939B-68E1376E8D28}" presName="composite" presStyleCnt="0"/>
      <dgm:spPr/>
    </dgm:pt>
    <dgm:pt modelId="{1B60342D-F100-D547-B168-B2699A605689}" type="pres">
      <dgm:prSet presAssocID="{93B23C1D-44AD-D945-939B-68E1376E8D28}" presName="parentText" presStyleLbl="alignNode1" presStyleIdx="2" presStyleCnt="5">
        <dgm:presLayoutVars>
          <dgm:chMax val="1"/>
          <dgm:bulletEnabled val="1"/>
        </dgm:presLayoutVars>
      </dgm:prSet>
      <dgm:spPr/>
      <dgm:t>
        <a:bodyPr/>
        <a:lstStyle/>
        <a:p>
          <a:endParaRPr lang="en-US"/>
        </a:p>
      </dgm:t>
    </dgm:pt>
    <dgm:pt modelId="{A67E050A-7C10-D546-9952-5580751721EE}" type="pres">
      <dgm:prSet presAssocID="{93B23C1D-44AD-D945-939B-68E1376E8D28}" presName="descendantText" presStyleLbl="alignAcc1" presStyleIdx="2" presStyleCnt="5">
        <dgm:presLayoutVars>
          <dgm:bulletEnabled val="1"/>
        </dgm:presLayoutVars>
      </dgm:prSet>
      <dgm:spPr/>
      <dgm:t>
        <a:bodyPr/>
        <a:lstStyle/>
        <a:p>
          <a:endParaRPr lang="en-US"/>
        </a:p>
      </dgm:t>
    </dgm:pt>
    <dgm:pt modelId="{A6DFB7E9-52AF-FD42-AE87-2989A6C4DEF5}" type="pres">
      <dgm:prSet presAssocID="{7CDEF38B-EF62-6A46-8AE1-E4AD32C45F1C}" presName="sp" presStyleCnt="0"/>
      <dgm:spPr/>
    </dgm:pt>
    <dgm:pt modelId="{E4793E97-65B5-FD4E-A280-503C192DA1B0}" type="pres">
      <dgm:prSet presAssocID="{61F7B544-A395-DB4F-941B-424CB6A13EF2}" presName="composite" presStyleCnt="0"/>
      <dgm:spPr/>
    </dgm:pt>
    <dgm:pt modelId="{D4DDF37E-B693-834D-A3BE-0C4CE9374831}" type="pres">
      <dgm:prSet presAssocID="{61F7B544-A395-DB4F-941B-424CB6A13EF2}" presName="parentText" presStyleLbl="alignNode1" presStyleIdx="3" presStyleCnt="5">
        <dgm:presLayoutVars>
          <dgm:chMax val="1"/>
          <dgm:bulletEnabled val="1"/>
        </dgm:presLayoutVars>
      </dgm:prSet>
      <dgm:spPr/>
      <dgm:t>
        <a:bodyPr/>
        <a:lstStyle/>
        <a:p>
          <a:endParaRPr lang="en-US"/>
        </a:p>
      </dgm:t>
    </dgm:pt>
    <dgm:pt modelId="{40CC65CE-A8DD-5948-A83F-D09AC938EC91}" type="pres">
      <dgm:prSet presAssocID="{61F7B544-A395-DB4F-941B-424CB6A13EF2}" presName="descendantText" presStyleLbl="alignAcc1" presStyleIdx="3" presStyleCnt="5">
        <dgm:presLayoutVars>
          <dgm:bulletEnabled val="1"/>
        </dgm:presLayoutVars>
      </dgm:prSet>
      <dgm:spPr/>
      <dgm:t>
        <a:bodyPr/>
        <a:lstStyle/>
        <a:p>
          <a:endParaRPr lang="en-US"/>
        </a:p>
      </dgm:t>
    </dgm:pt>
    <dgm:pt modelId="{01649F8F-79F9-5843-BD86-45FA851B7F7B}" type="pres">
      <dgm:prSet presAssocID="{EBBA8250-6BD2-F040-AD2D-39E9EFB54D4C}" presName="sp" presStyleCnt="0"/>
      <dgm:spPr/>
    </dgm:pt>
    <dgm:pt modelId="{71969B5D-6665-DB44-A5E9-6C26806E718D}" type="pres">
      <dgm:prSet presAssocID="{9CD4B1EA-2B2B-774B-A386-23C293D508B5}" presName="composite" presStyleCnt="0"/>
      <dgm:spPr/>
    </dgm:pt>
    <dgm:pt modelId="{C3E3F18F-97C2-1D44-8CB7-909AA570C8A0}" type="pres">
      <dgm:prSet presAssocID="{9CD4B1EA-2B2B-774B-A386-23C293D508B5}" presName="parentText" presStyleLbl="alignNode1" presStyleIdx="4" presStyleCnt="5">
        <dgm:presLayoutVars>
          <dgm:chMax val="1"/>
          <dgm:bulletEnabled val="1"/>
        </dgm:presLayoutVars>
      </dgm:prSet>
      <dgm:spPr/>
      <dgm:t>
        <a:bodyPr/>
        <a:lstStyle/>
        <a:p>
          <a:endParaRPr lang="en-US"/>
        </a:p>
      </dgm:t>
    </dgm:pt>
    <dgm:pt modelId="{09230B46-D8AB-3B4D-AF95-4034CB5E9873}" type="pres">
      <dgm:prSet presAssocID="{9CD4B1EA-2B2B-774B-A386-23C293D508B5}" presName="descendantText" presStyleLbl="alignAcc1" presStyleIdx="4" presStyleCnt="5">
        <dgm:presLayoutVars>
          <dgm:bulletEnabled val="1"/>
        </dgm:presLayoutVars>
      </dgm:prSet>
      <dgm:spPr/>
      <dgm:t>
        <a:bodyPr/>
        <a:lstStyle/>
        <a:p>
          <a:endParaRPr lang="en-US"/>
        </a:p>
      </dgm:t>
    </dgm:pt>
  </dgm:ptLst>
  <dgm:cxnLst>
    <dgm:cxn modelId="{C55AEB04-8CE8-274A-8432-1DD592A349B6}" type="presOf" srcId="{32DA8CBD-291F-A64E-8EDA-5C894027EF84}" destId="{48935690-61BD-504E-91D7-4903D1C8A71F}" srcOrd="0" destOrd="0" presId="urn:microsoft.com/office/officeart/2005/8/layout/chevron2"/>
    <dgm:cxn modelId="{AFFCCD95-806F-7A42-8A62-A75D77417CE5}" type="presOf" srcId="{1D9A283E-6258-9D4B-83E5-69AE8DAD5BF6}" destId="{F3714C22-CD18-CC4C-B666-F78D8545DA04}" srcOrd="0" destOrd="0" presId="urn:microsoft.com/office/officeart/2005/8/layout/chevron2"/>
    <dgm:cxn modelId="{1603B773-8DF6-C945-87E8-0B7D045F383A}" type="presOf" srcId="{61F7B544-A395-DB4F-941B-424CB6A13EF2}" destId="{D4DDF37E-B693-834D-A3BE-0C4CE9374831}" srcOrd="0" destOrd="0" presId="urn:microsoft.com/office/officeart/2005/8/layout/chevron2"/>
    <dgm:cxn modelId="{F508F089-E3BF-9E42-8BDC-7E5203E4CE3A}" srcId="{7916B612-2618-E54E-8549-F93F7CA02E7B}" destId="{A476485D-6E84-A24F-B3A5-BA4C45BDE9DD}" srcOrd="0" destOrd="0" parTransId="{536201D0-3218-5B47-9651-39F5E77B195A}" sibTransId="{E4DAF561-7E0C-AA4D-BCB4-DC41758604E0}"/>
    <dgm:cxn modelId="{E73D91CF-508F-BC40-9010-40CEC4D22BEB}" type="presOf" srcId="{A476485D-6E84-A24F-B3A5-BA4C45BDE9DD}" destId="{F009B43C-52BC-2B48-BB68-66C3A0B7313F}" srcOrd="0" destOrd="0" presId="urn:microsoft.com/office/officeart/2005/8/layout/chevron2"/>
    <dgm:cxn modelId="{5F27E11E-70F7-5942-AACE-337EE3677FD8}" type="presOf" srcId="{D9B3C873-1B6F-AC48-868C-07BEC549387B}" destId="{09230B46-D8AB-3B4D-AF95-4034CB5E9873}" srcOrd="0" destOrd="0" presId="urn:microsoft.com/office/officeart/2005/8/layout/chevron2"/>
    <dgm:cxn modelId="{3C9BF82B-A124-D041-8CF6-A22540BDD712}" srcId="{61F7B544-A395-DB4F-941B-424CB6A13EF2}" destId="{D29AC612-0FD8-444C-AEDD-9FFB2B13A1A9}" srcOrd="0" destOrd="0" parTransId="{760D31AC-E490-CC4D-8D44-D5D3576ADFD3}" sibTransId="{27DE105A-DF1B-7C4D-B2D1-6D86E55E1BC1}"/>
    <dgm:cxn modelId="{146B0489-C843-BF45-9E39-623086847BF5}" type="presOf" srcId="{9CD4B1EA-2B2B-774B-A386-23C293D508B5}" destId="{C3E3F18F-97C2-1D44-8CB7-909AA570C8A0}" srcOrd="0" destOrd="0" presId="urn:microsoft.com/office/officeart/2005/8/layout/chevron2"/>
    <dgm:cxn modelId="{11778530-A9A9-9D49-B12B-B2344400FFB9}" type="presOf" srcId="{7916B612-2618-E54E-8549-F93F7CA02E7B}" destId="{BE8062A9-8416-7542-9088-4544BCD06696}" srcOrd="0" destOrd="0" presId="urn:microsoft.com/office/officeart/2005/8/layout/chevron2"/>
    <dgm:cxn modelId="{6CA488B4-A922-A240-A055-00A7733E1CE2}" srcId="{32DA8CBD-291F-A64E-8EDA-5C894027EF84}" destId="{790A81E7-2371-B645-AFAA-A023FEC352F4}" srcOrd="0" destOrd="0" parTransId="{56ED5258-CEB2-D649-A326-6C8AD5FEF96C}" sibTransId="{5E0BDBEE-BCE4-4547-86C3-D9D7E226B21D}"/>
    <dgm:cxn modelId="{E54EA857-8F96-D647-909F-C80BED9A2FDE}" srcId="{1D9A283E-6258-9D4B-83E5-69AE8DAD5BF6}" destId="{32DA8CBD-291F-A64E-8EDA-5C894027EF84}" srcOrd="0" destOrd="0" parTransId="{C691EF99-4959-D249-AF74-3D422C560FD4}" sibTransId="{96495C8B-0666-5F40-9EA7-968CC7BC3E98}"/>
    <dgm:cxn modelId="{1B41AC93-9DA8-014F-B536-0F94E9E7C831}" type="presOf" srcId="{9486FB05-27EB-D046-91E7-9F295E7B0A6C}" destId="{A67E050A-7C10-D546-9952-5580751721EE}" srcOrd="0" destOrd="0" presId="urn:microsoft.com/office/officeart/2005/8/layout/chevron2"/>
    <dgm:cxn modelId="{04FA577A-CBE2-E94E-83C0-280B66869170}" type="presOf" srcId="{93B23C1D-44AD-D945-939B-68E1376E8D28}" destId="{1B60342D-F100-D547-B168-B2699A605689}" srcOrd="0" destOrd="0" presId="urn:microsoft.com/office/officeart/2005/8/layout/chevron2"/>
    <dgm:cxn modelId="{DA7C0AAF-1323-E645-AAE2-6BA983C8E1B1}" srcId="{1D9A283E-6258-9D4B-83E5-69AE8DAD5BF6}" destId="{9CD4B1EA-2B2B-774B-A386-23C293D508B5}" srcOrd="4" destOrd="0" parTransId="{D1803C58-111E-094C-89C8-9F7F0959FBAE}" sibTransId="{2057003F-2A6C-9B4F-B50C-8704FDFCFC62}"/>
    <dgm:cxn modelId="{42056991-6248-1C45-9DC0-633D2527D9A3}" srcId="{9CD4B1EA-2B2B-774B-A386-23C293D508B5}" destId="{D9B3C873-1B6F-AC48-868C-07BEC549387B}" srcOrd="0" destOrd="0" parTransId="{ADED8283-D33D-3643-B077-0E43D182554B}" sibTransId="{880FF41A-4DC1-B94F-B311-0118C8A43B27}"/>
    <dgm:cxn modelId="{595B51F6-AAC6-284E-84AF-403A741AB944}" type="presOf" srcId="{D29AC612-0FD8-444C-AEDD-9FFB2B13A1A9}" destId="{40CC65CE-A8DD-5948-A83F-D09AC938EC91}" srcOrd="0" destOrd="0" presId="urn:microsoft.com/office/officeart/2005/8/layout/chevron2"/>
    <dgm:cxn modelId="{3E4CD83C-FE0D-384F-BAC8-0C8E076B5DEB}" type="presOf" srcId="{790A81E7-2371-B645-AFAA-A023FEC352F4}" destId="{DD1F7274-F3C4-7841-97BD-C2DF8857E943}" srcOrd="0" destOrd="0" presId="urn:microsoft.com/office/officeart/2005/8/layout/chevron2"/>
    <dgm:cxn modelId="{51220A8E-46F9-804A-8F96-2F674B8BF833}" srcId="{1D9A283E-6258-9D4B-83E5-69AE8DAD5BF6}" destId="{61F7B544-A395-DB4F-941B-424CB6A13EF2}" srcOrd="3" destOrd="0" parTransId="{AB0380DD-5866-F741-9557-7C91919C3E86}" sibTransId="{EBBA8250-6BD2-F040-AD2D-39E9EFB54D4C}"/>
    <dgm:cxn modelId="{196F4C9D-CED3-A241-A295-D0B18A57DC83}" srcId="{1D9A283E-6258-9D4B-83E5-69AE8DAD5BF6}" destId="{93B23C1D-44AD-D945-939B-68E1376E8D28}" srcOrd="2" destOrd="0" parTransId="{C6B1F547-0F0B-414F-8DB1-2D7FDFA0E129}" sibTransId="{7CDEF38B-EF62-6A46-8AE1-E4AD32C45F1C}"/>
    <dgm:cxn modelId="{6E87D7D9-CD0C-9E49-8779-AE9EB9B5EED7}" srcId="{1D9A283E-6258-9D4B-83E5-69AE8DAD5BF6}" destId="{7916B612-2618-E54E-8549-F93F7CA02E7B}" srcOrd="1" destOrd="0" parTransId="{709DE978-2993-324A-8908-85C397DA34C5}" sibTransId="{7203142A-2DED-9343-8F32-BA8BC78180A6}"/>
    <dgm:cxn modelId="{5D06F83A-6C80-4E4F-9B0B-C30D62AD3E85}" srcId="{93B23C1D-44AD-D945-939B-68E1376E8D28}" destId="{9486FB05-27EB-D046-91E7-9F295E7B0A6C}" srcOrd="0" destOrd="0" parTransId="{89D50CD6-87BE-044C-A93A-CC85BB405479}" sibTransId="{5B121EFD-C0F6-2C4F-A999-47DFA990E62A}"/>
    <dgm:cxn modelId="{7D7D81C5-F3E5-F846-A68A-A7470A99AE83}" type="presParOf" srcId="{F3714C22-CD18-CC4C-B666-F78D8545DA04}" destId="{18D9EDE4-426D-F947-8CB3-E42867FF46C0}" srcOrd="0" destOrd="0" presId="urn:microsoft.com/office/officeart/2005/8/layout/chevron2"/>
    <dgm:cxn modelId="{B5C9901A-C705-BE49-81C7-5CFBE9DAF7EE}" type="presParOf" srcId="{18D9EDE4-426D-F947-8CB3-E42867FF46C0}" destId="{48935690-61BD-504E-91D7-4903D1C8A71F}" srcOrd="0" destOrd="0" presId="urn:microsoft.com/office/officeart/2005/8/layout/chevron2"/>
    <dgm:cxn modelId="{3722D668-74A1-8244-9CBE-F6D589DEF66A}" type="presParOf" srcId="{18D9EDE4-426D-F947-8CB3-E42867FF46C0}" destId="{DD1F7274-F3C4-7841-97BD-C2DF8857E943}" srcOrd="1" destOrd="0" presId="urn:microsoft.com/office/officeart/2005/8/layout/chevron2"/>
    <dgm:cxn modelId="{3C712B05-3DF7-7B40-B498-1E0590F13597}" type="presParOf" srcId="{F3714C22-CD18-CC4C-B666-F78D8545DA04}" destId="{82D047CC-49D5-564C-AA12-EB30F48C3C87}" srcOrd="1" destOrd="0" presId="urn:microsoft.com/office/officeart/2005/8/layout/chevron2"/>
    <dgm:cxn modelId="{FBA1E9BD-2DFE-8E4B-983E-7869A1FBE536}" type="presParOf" srcId="{F3714C22-CD18-CC4C-B666-F78D8545DA04}" destId="{C6646C6C-8292-874B-AD8F-481D4C38D524}" srcOrd="2" destOrd="0" presId="urn:microsoft.com/office/officeart/2005/8/layout/chevron2"/>
    <dgm:cxn modelId="{07143304-E790-704C-87ED-FE509E457EA0}" type="presParOf" srcId="{C6646C6C-8292-874B-AD8F-481D4C38D524}" destId="{BE8062A9-8416-7542-9088-4544BCD06696}" srcOrd="0" destOrd="0" presId="urn:microsoft.com/office/officeart/2005/8/layout/chevron2"/>
    <dgm:cxn modelId="{F2D74A7E-0F7D-7A4F-9825-E67948375136}" type="presParOf" srcId="{C6646C6C-8292-874B-AD8F-481D4C38D524}" destId="{F009B43C-52BC-2B48-BB68-66C3A0B7313F}" srcOrd="1" destOrd="0" presId="urn:microsoft.com/office/officeart/2005/8/layout/chevron2"/>
    <dgm:cxn modelId="{CD3A9CF5-355C-3047-8589-6EB0CCFCE00C}" type="presParOf" srcId="{F3714C22-CD18-CC4C-B666-F78D8545DA04}" destId="{FC3AF467-78B2-BB4E-BFBF-D221CCD18008}" srcOrd="3" destOrd="0" presId="urn:microsoft.com/office/officeart/2005/8/layout/chevron2"/>
    <dgm:cxn modelId="{8C558A30-5B6D-7C44-98F3-5B76FDA09171}" type="presParOf" srcId="{F3714C22-CD18-CC4C-B666-F78D8545DA04}" destId="{0212E081-4679-9C46-8AFE-2407985165B3}" srcOrd="4" destOrd="0" presId="urn:microsoft.com/office/officeart/2005/8/layout/chevron2"/>
    <dgm:cxn modelId="{33E51504-01D6-6940-A6CC-AC2107B5AB72}" type="presParOf" srcId="{0212E081-4679-9C46-8AFE-2407985165B3}" destId="{1B60342D-F100-D547-B168-B2699A605689}" srcOrd="0" destOrd="0" presId="urn:microsoft.com/office/officeart/2005/8/layout/chevron2"/>
    <dgm:cxn modelId="{A8604DFC-7495-8142-B7F4-5D7FBEE7F260}" type="presParOf" srcId="{0212E081-4679-9C46-8AFE-2407985165B3}" destId="{A67E050A-7C10-D546-9952-5580751721EE}" srcOrd="1" destOrd="0" presId="urn:microsoft.com/office/officeart/2005/8/layout/chevron2"/>
    <dgm:cxn modelId="{E468186A-5766-3446-9E3F-A77282F569B7}" type="presParOf" srcId="{F3714C22-CD18-CC4C-B666-F78D8545DA04}" destId="{A6DFB7E9-52AF-FD42-AE87-2989A6C4DEF5}" srcOrd="5" destOrd="0" presId="urn:microsoft.com/office/officeart/2005/8/layout/chevron2"/>
    <dgm:cxn modelId="{E9F66891-0C10-744C-85FB-D72031EED538}" type="presParOf" srcId="{F3714C22-CD18-CC4C-B666-F78D8545DA04}" destId="{E4793E97-65B5-FD4E-A280-503C192DA1B0}" srcOrd="6" destOrd="0" presId="urn:microsoft.com/office/officeart/2005/8/layout/chevron2"/>
    <dgm:cxn modelId="{035DCA6F-C2D5-5C42-80F0-C1D753AFDE1D}" type="presParOf" srcId="{E4793E97-65B5-FD4E-A280-503C192DA1B0}" destId="{D4DDF37E-B693-834D-A3BE-0C4CE9374831}" srcOrd="0" destOrd="0" presId="urn:microsoft.com/office/officeart/2005/8/layout/chevron2"/>
    <dgm:cxn modelId="{3A541AAC-AE4A-6440-9BFB-EB1453E3C6EE}" type="presParOf" srcId="{E4793E97-65B5-FD4E-A280-503C192DA1B0}" destId="{40CC65CE-A8DD-5948-A83F-D09AC938EC91}" srcOrd="1" destOrd="0" presId="urn:microsoft.com/office/officeart/2005/8/layout/chevron2"/>
    <dgm:cxn modelId="{BF0BE529-4931-3D42-AD93-4DD2D97BE30A}" type="presParOf" srcId="{F3714C22-CD18-CC4C-B666-F78D8545DA04}" destId="{01649F8F-79F9-5843-BD86-45FA851B7F7B}" srcOrd="7" destOrd="0" presId="urn:microsoft.com/office/officeart/2005/8/layout/chevron2"/>
    <dgm:cxn modelId="{434568E9-7397-2B45-B1EF-9E69331EE1AA}" type="presParOf" srcId="{F3714C22-CD18-CC4C-B666-F78D8545DA04}" destId="{71969B5D-6665-DB44-A5E9-6C26806E718D}" srcOrd="8" destOrd="0" presId="urn:microsoft.com/office/officeart/2005/8/layout/chevron2"/>
    <dgm:cxn modelId="{C173B682-CED6-A545-9308-45D764242FBF}" type="presParOf" srcId="{71969B5D-6665-DB44-A5E9-6C26806E718D}" destId="{C3E3F18F-97C2-1D44-8CB7-909AA570C8A0}" srcOrd="0" destOrd="0" presId="urn:microsoft.com/office/officeart/2005/8/layout/chevron2"/>
    <dgm:cxn modelId="{4D3193F8-7B32-EE41-A983-5DDA0889CBB1}" type="presParOf" srcId="{71969B5D-6665-DB44-A5E9-6C26806E718D}" destId="{09230B46-D8AB-3B4D-AF95-4034CB5E987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35690-61BD-504E-91D7-4903D1C8A71F}">
      <dsp:nvSpPr>
        <dsp:cNvPr id="0" name=""/>
        <dsp:cNvSpPr/>
      </dsp:nvSpPr>
      <dsp:spPr>
        <a:xfrm rot="5400000">
          <a:off x="-172707" y="173803"/>
          <a:ext cx="1151384" cy="805969"/>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1</a:t>
          </a:r>
          <a:endParaRPr lang="en-US" sz="2300" kern="1200" dirty="0"/>
        </a:p>
      </dsp:txBody>
      <dsp:txXfrm rot="-5400000">
        <a:off x="1" y="404081"/>
        <a:ext cx="805969" cy="345415"/>
      </dsp:txXfrm>
    </dsp:sp>
    <dsp:sp modelId="{DD1F7274-F3C4-7841-97BD-C2DF8857E943}">
      <dsp:nvSpPr>
        <dsp:cNvPr id="0" name=""/>
        <dsp:cNvSpPr/>
      </dsp:nvSpPr>
      <dsp:spPr>
        <a:xfrm rot="5400000">
          <a:off x="3949702" y="-3142637"/>
          <a:ext cx="748400" cy="703586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Vỉa</a:t>
          </a:r>
          <a:r>
            <a:rPr lang="en-US" sz="3600" kern="1200" dirty="0" smtClean="0"/>
            <a:t> </a:t>
          </a:r>
          <a:r>
            <a:rPr lang="en-US" sz="3600" kern="1200" dirty="0" err="1" smtClean="0"/>
            <a:t>hè</a:t>
          </a:r>
          <a:r>
            <a:rPr lang="en-US" sz="3600" kern="1200" dirty="0" smtClean="0"/>
            <a:t> </a:t>
          </a:r>
          <a:r>
            <a:rPr lang="en-US" sz="3600" kern="1200" dirty="0" err="1" smtClean="0"/>
            <a:t>tốt</a:t>
          </a:r>
          <a:endParaRPr lang="en-US" sz="3600" kern="1200" dirty="0"/>
        </a:p>
      </dsp:txBody>
      <dsp:txXfrm rot="-5400000">
        <a:off x="805969" y="37630"/>
        <a:ext cx="6999332" cy="675332"/>
      </dsp:txXfrm>
    </dsp:sp>
    <dsp:sp modelId="{BE8062A9-8416-7542-9088-4544BCD06696}">
      <dsp:nvSpPr>
        <dsp:cNvPr id="0" name=""/>
        <dsp:cNvSpPr/>
      </dsp:nvSpPr>
      <dsp:spPr>
        <a:xfrm rot="5400000">
          <a:off x="-172707" y="1208661"/>
          <a:ext cx="1151384" cy="805969"/>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2</a:t>
          </a:r>
          <a:endParaRPr lang="en-US" sz="2300" kern="1200" dirty="0"/>
        </a:p>
      </dsp:txBody>
      <dsp:txXfrm rot="-5400000">
        <a:off x="1" y="1438939"/>
        <a:ext cx="805969" cy="345415"/>
      </dsp:txXfrm>
    </dsp:sp>
    <dsp:sp modelId="{F009B43C-52BC-2B48-BB68-66C3A0B7313F}">
      <dsp:nvSpPr>
        <dsp:cNvPr id="0" name=""/>
        <dsp:cNvSpPr/>
      </dsp:nvSpPr>
      <dsp:spPr>
        <a:xfrm rot="5400000">
          <a:off x="3949702" y="-2107778"/>
          <a:ext cx="748400" cy="703586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Qua </a:t>
          </a:r>
          <a:r>
            <a:rPr lang="en-US" sz="3600" kern="1200" dirty="0" err="1" smtClean="0"/>
            <a:t>đường</a:t>
          </a:r>
          <a:r>
            <a:rPr lang="en-US" sz="3600" kern="1200" dirty="0" smtClean="0"/>
            <a:t> an </a:t>
          </a:r>
          <a:r>
            <a:rPr lang="en-US" sz="3600" kern="1200" dirty="0" err="1" smtClean="0"/>
            <a:t>toàn</a:t>
          </a:r>
          <a:r>
            <a:rPr lang="en-US" sz="3600" kern="1200" dirty="0" smtClean="0"/>
            <a:t> </a:t>
          </a:r>
          <a:r>
            <a:rPr lang="en-US" sz="3600" kern="1200" dirty="0" err="1" smtClean="0"/>
            <a:t>và</a:t>
          </a:r>
          <a:r>
            <a:rPr lang="en-US" sz="3600" kern="1200" dirty="0" smtClean="0"/>
            <a:t> </a:t>
          </a:r>
          <a:r>
            <a:rPr lang="en-US" sz="3600" kern="1200" dirty="0" err="1" smtClean="0"/>
            <a:t>dễ</a:t>
          </a:r>
          <a:r>
            <a:rPr lang="en-US" sz="3600" kern="1200" dirty="0" smtClean="0"/>
            <a:t> </a:t>
          </a:r>
          <a:r>
            <a:rPr lang="en-US" sz="3600" kern="1200" dirty="0" err="1" smtClean="0"/>
            <a:t>dàng</a:t>
          </a:r>
          <a:endParaRPr lang="en-US" sz="3600" kern="1200" dirty="0"/>
        </a:p>
      </dsp:txBody>
      <dsp:txXfrm rot="-5400000">
        <a:off x="805969" y="1072489"/>
        <a:ext cx="6999332" cy="675332"/>
      </dsp:txXfrm>
    </dsp:sp>
    <dsp:sp modelId="{1B60342D-F100-D547-B168-B2699A605689}">
      <dsp:nvSpPr>
        <dsp:cNvPr id="0" name=""/>
        <dsp:cNvSpPr/>
      </dsp:nvSpPr>
      <dsp:spPr>
        <a:xfrm rot="5400000">
          <a:off x="-172707" y="2243520"/>
          <a:ext cx="1151384" cy="805969"/>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3</a:t>
          </a:r>
          <a:endParaRPr lang="en-US" sz="2300" kern="1200" dirty="0"/>
        </a:p>
      </dsp:txBody>
      <dsp:txXfrm rot="-5400000">
        <a:off x="1" y="2473798"/>
        <a:ext cx="805969" cy="345415"/>
      </dsp:txXfrm>
    </dsp:sp>
    <dsp:sp modelId="{A67E050A-7C10-D546-9952-5580751721EE}">
      <dsp:nvSpPr>
        <dsp:cNvPr id="0" name=""/>
        <dsp:cNvSpPr/>
      </dsp:nvSpPr>
      <dsp:spPr>
        <a:xfrm rot="5400000">
          <a:off x="3949702" y="-1072920"/>
          <a:ext cx="748400" cy="703586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Giao</a:t>
          </a:r>
          <a:r>
            <a:rPr lang="en-US" sz="3600" kern="1200" dirty="0" smtClean="0"/>
            <a:t> </a:t>
          </a:r>
          <a:r>
            <a:rPr lang="en-US" sz="3600" kern="1200" dirty="0" err="1" smtClean="0"/>
            <a:t>thông</a:t>
          </a:r>
          <a:r>
            <a:rPr lang="en-US" sz="3600" kern="1200" dirty="0" smtClean="0"/>
            <a:t> </a:t>
          </a:r>
          <a:r>
            <a:rPr lang="en-US" sz="3600" kern="1200" dirty="0" err="1" smtClean="0"/>
            <a:t>bình</a:t>
          </a:r>
          <a:r>
            <a:rPr lang="en-US" sz="3600" kern="1200" dirty="0" smtClean="0"/>
            <a:t> </a:t>
          </a:r>
          <a:r>
            <a:rPr lang="en-US" sz="3600" kern="1200" dirty="0" err="1" smtClean="0"/>
            <a:t>ổn</a:t>
          </a:r>
          <a:endParaRPr lang="en-US" sz="3600" kern="1200" dirty="0"/>
        </a:p>
      </dsp:txBody>
      <dsp:txXfrm rot="-5400000">
        <a:off x="805969" y="2107347"/>
        <a:ext cx="6999332" cy="675332"/>
      </dsp:txXfrm>
    </dsp:sp>
    <dsp:sp modelId="{D4DDF37E-B693-834D-A3BE-0C4CE9374831}">
      <dsp:nvSpPr>
        <dsp:cNvPr id="0" name=""/>
        <dsp:cNvSpPr/>
      </dsp:nvSpPr>
      <dsp:spPr>
        <a:xfrm rot="5400000">
          <a:off x="-172707" y="3278379"/>
          <a:ext cx="1151384" cy="805969"/>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4</a:t>
          </a:r>
          <a:endParaRPr lang="en-US" sz="2300" kern="1200" dirty="0"/>
        </a:p>
      </dsp:txBody>
      <dsp:txXfrm rot="-5400000">
        <a:off x="1" y="3508657"/>
        <a:ext cx="805969" cy="345415"/>
      </dsp:txXfrm>
    </dsp:sp>
    <dsp:sp modelId="{40CC65CE-A8DD-5948-A83F-D09AC938EC91}">
      <dsp:nvSpPr>
        <dsp:cNvPr id="0" name=""/>
        <dsp:cNvSpPr/>
      </dsp:nvSpPr>
      <dsp:spPr>
        <a:xfrm rot="5400000">
          <a:off x="3949702" y="-38061"/>
          <a:ext cx="748400" cy="703586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An </a:t>
          </a:r>
          <a:r>
            <a:rPr lang="en-US" sz="3600" kern="1200" dirty="0" err="1" smtClean="0"/>
            <a:t>toàn</a:t>
          </a:r>
          <a:r>
            <a:rPr lang="en-US" sz="3600" kern="1200" dirty="0" smtClean="0"/>
            <a:t>, </a:t>
          </a:r>
          <a:r>
            <a:rPr lang="en-US" sz="3600" kern="1200" dirty="0" err="1" smtClean="0"/>
            <a:t>thoải</a:t>
          </a:r>
          <a:r>
            <a:rPr lang="en-US" sz="3600" kern="1200" dirty="0" smtClean="0"/>
            <a:t> </a:t>
          </a:r>
          <a:r>
            <a:rPr lang="en-US" sz="3600" kern="1200" dirty="0" err="1" smtClean="0"/>
            <a:t>mái</a:t>
          </a:r>
          <a:r>
            <a:rPr lang="en-US" sz="3600" kern="1200" dirty="0" smtClean="0"/>
            <a:t> </a:t>
          </a:r>
          <a:r>
            <a:rPr lang="en-US" sz="3600" kern="1200" dirty="0" err="1" smtClean="0"/>
            <a:t>và</a:t>
          </a:r>
          <a:r>
            <a:rPr lang="en-US" sz="3600" kern="1200" dirty="0" smtClean="0"/>
            <a:t> </a:t>
          </a:r>
          <a:r>
            <a:rPr lang="en-US" sz="3600" kern="1200" dirty="0" err="1" smtClean="0"/>
            <a:t>đẹp</a:t>
          </a:r>
          <a:r>
            <a:rPr lang="en-US" sz="3600" kern="1200" dirty="0" smtClean="0"/>
            <a:t> </a:t>
          </a:r>
          <a:r>
            <a:rPr lang="en-US" sz="3600" kern="1200" dirty="0" err="1" smtClean="0"/>
            <a:t>đẽ</a:t>
          </a:r>
          <a:endParaRPr lang="en-US" sz="3600" kern="1200" dirty="0"/>
        </a:p>
      </dsp:txBody>
      <dsp:txXfrm rot="-5400000">
        <a:off x="805969" y="3142206"/>
        <a:ext cx="6999332" cy="675332"/>
      </dsp:txXfrm>
    </dsp:sp>
    <dsp:sp modelId="{C3E3F18F-97C2-1D44-8CB7-909AA570C8A0}">
      <dsp:nvSpPr>
        <dsp:cNvPr id="0" name=""/>
        <dsp:cNvSpPr/>
      </dsp:nvSpPr>
      <dsp:spPr>
        <a:xfrm rot="5400000">
          <a:off x="-172707" y="4313238"/>
          <a:ext cx="1151384" cy="805969"/>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5</a:t>
          </a:r>
          <a:endParaRPr lang="en-US" sz="2300" kern="1200" dirty="0"/>
        </a:p>
      </dsp:txBody>
      <dsp:txXfrm rot="-5400000">
        <a:off x="1" y="4543516"/>
        <a:ext cx="805969" cy="345415"/>
      </dsp:txXfrm>
    </dsp:sp>
    <dsp:sp modelId="{09230B46-D8AB-3B4D-AF95-4034CB5E9873}">
      <dsp:nvSpPr>
        <dsp:cNvPr id="0" name=""/>
        <dsp:cNvSpPr/>
      </dsp:nvSpPr>
      <dsp:spPr>
        <a:xfrm rot="5400000">
          <a:off x="3949702" y="996797"/>
          <a:ext cx="748400" cy="7035866"/>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Nhiều</a:t>
          </a:r>
          <a:r>
            <a:rPr lang="en-US" sz="3600" kern="1200" dirty="0" smtClean="0"/>
            <a:t> </a:t>
          </a:r>
          <a:r>
            <a:rPr lang="en-US" sz="3600" kern="1200" dirty="0" err="1" smtClean="0"/>
            <a:t>nơi</a:t>
          </a:r>
          <a:r>
            <a:rPr lang="en-US" sz="3600" kern="1200" dirty="0" smtClean="0"/>
            <a:t> </a:t>
          </a:r>
          <a:r>
            <a:rPr lang="en-US" sz="3600" kern="1200" dirty="0" err="1" smtClean="0"/>
            <a:t>tuyệt</a:t>
          </a:r>
          <a:r>
            <a:rPr lang="en-US" sz="3600" kern="1200" dirty="0" smtClean="0"/>
            <a:t> </a:t>
          </a:r>
          <a:r>
            <a:rPr lang="en-US" sz="3600" kern="1200" dirty="0" err="1" smtClean="0"/>
            <a:t>vời</a:t>
          </a:r>
          <a:r>
            <a:rPr lang="en-US" sz="3600" kern="1200" dirty="0" smtClean="0"/>
            <a:t> </a:t>
          </a:r>
          <a:r>
            <a:rPr lang="en-US" sz="3600" kern="1200" dirty="0" err="1" smtClean="0"/>
            <a:t>để</a:t>
          </a:r>
          <a:r>
            <a:rPr lang="en-US" sz="3600" kern="1200" dirty="0" smtClean="0"/>
            <a:t> </a:t>
          </a:r>
          <a:r>
            <a:rPr lang="en-US" sz="3600" kern="1200" dirty="0" err="1" smtClean="0"/>
            <a:t>đi</a:t>
          </a:r>
          <a:r>
            <a:rPr lang="en-US" sz="3600" kern="1200" dirty="0" smtClean="0"/>
            <a:t> </a:t>
          </a:r>
          <a:r>
            <a:rPr lang="en-US" sz="3600" kern="1200" dirty="0" err="1" smtClean="0"/>
            <a:t>bộ</a:t>
          </a:r>
          <a:endParaRPr lang="en-US" sz="3600" kern="1200" dirty="0"/>
        </a:p>
      </dsp:txBody>
      <dsp:txXfrm rot="-5400000">
        <a:off x="805969" y="4177064"/>
        <a:ext cx="6999332" cy="675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10/2/2016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EZejDwjNx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T93bnZk7U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1845398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our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299868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Talk in more detail about SANDAG’s role in the community and who is a part of SANDAG.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This may be a good place for a guest speaker, like a transportation planner, SANDAG representative, or staff member from Circulate San Diego.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167966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the comparison of </a:t>
            </a:r>
            <a:r>
              <a:rPr lang="en-US" sz="1200" kern="1200" dirty="0" err="1" smtClean="0">
                <a:solidFill>
                  <a:schemeClr val="tx1"/>
                </a:solidFill>
                <a:effectLst/>
                <a:latin typeface="+mn-lt"/>
                <a:ea typeface="+mn-ea"/>
                <a:cs typeface="+mn-cs"/>
              </a:rPr>
              <a:t>Clairemont</a:t>
            </a:r>
            <a:r>
              <a:rPr lang="en-US" sz="1200" kern="1200" dirty="0" smtClean="0">
                <a:solidFill>
                  <a:schemeClr val="tx1"/>
                </a:solidFill>
                <a:effectLst/>
                <a:latin typeface="+mn-lt"/>
                <a:ea typeface="+mn-ea"/>
                <a:cs typeface="+mn-cs"/>
              </a:rPr>
              <a:t> and Normal Heights.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Were they surprised by the outcome of the study? What do they think the results would be if they compared their neighborhood to Normal Heights? </a:t>
            </a: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187732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214281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affects everyone in the neighborhood.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concept of completing a walk audit.</a:t>
            </a:r>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54676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are lots of reasons to promote walkability in neighborhoods.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Get a few neighborhood examples from participants.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56022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looks different for everyone.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one person in the group to respond to the question, why care about walkability? </a:t>
            </a:r>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248949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promotes social connectedness.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a participant, what walking activities they could organize in their neighborhoods and/or workplaces?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181773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Make a connection to CPTED and social connectedness (i.e. neighbors who are connected to one another are the best security, having each other’s back).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3598961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why business leaders can be great partners in your RLA, there is a place for everybody.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215256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Make a connection with the overall goal of public health and how climate change affects health.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23866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27824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Relate the information above to the participants’ neighborhood.</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307276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125060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neighborhoods increase health by increasing physical activity.</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 about the impact of walking 70 minutes a week over time. What would the benefits be in a week, in a month, and in a year? Limit the discussion to a few responses.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134407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following slides go more into detail and provide specific examples of walkability.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311978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Introduce the concept of a walk audit and the value of taking pictures of walkability issues in your neighborhood.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350686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are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337006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this safer?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Research traffic accidents and injuries in the neighborhood to share with the group.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val="193217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val="410803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Thinking about the 8-80 video we watched how do the lessons learned apply to these photos?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val="304337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This is a traffic calming strategy. Why do you think it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val="162648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choose an icebreaker activity from the Digital Library, or get an idea from another RLA facilitator for suggestions on icebreakers that were successful in their groups. </a:t>
            </a:r>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do you think this one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val="207273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a:p>
        </p:txBody>
      </p:sp>
    </p:spTree>
    <p:extLst>
      <p:ext uri="{BB962C8B-B14F-4D97-AF65-F5344CB8AC3E}">
        <p14:creationId xmlns:p14="http://schemas.microsoft.com/office/powerpoint/2010/main" val="1085972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a:p>
        </p:txBody>
      </p:sp>
    </p:spTree>
    <p:extLst>
      <p:ext uri="{BB962C8B-B14F-4D97-AF65-F5344CB8AC3E}">
        <p14:creationId xmlns:p14="http://schemas.microsoft.com/office/powerpoint/2010/main" val="428071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How do you think this works to slow traffic and increase safety?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a:p>
        </p:txBody>
      </p:sp>
    </p:spTree>
    <p:extLst>
      <p:ext uri="{BB962C8B-B14F-4D97-AF65-F5344CB8AC3E}">
        <p14:creationId xmlns:p14="http://schemas.microsoft.com/office/powerpoint/2010/main" val="643347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Everyone deserves to be able to walk in a safe and comfortable environment. That is health equity in action.</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34</a:t>
            </a:fld>
            <a:endParaRPr lang="en-US"/>
          </a:p>
        </p:txBody>
      </p:sp>
    </p:spTree>
    <p:extLst>
      <p:ext uri="{BB962C8B-B14F-4D97-AF65-F5344CB8AC3E}">
        <p14:creationId xmlns:p14="http://schemas.microsoft.com/office/powerpoint/2010/main" val="266176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Beauty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pulls you to enjoy it, which encourages people to move and encourages healthy behaviors.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Get a few neighborhood examples from participants. </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35</a:t>
            </a:fld>
            <a:endParaRPr lang="en-US"/>
          </a:p>
        </p:txBody>
      </p:sp>
    </p:spTree>
    <p:extLst>
      <p:ext uri="{BB962C8B-B14F-4D97-AF65-F5344CB8AC3E}">
        <p14:creationId xmlns:p14="http://schemas.microsoft.com/office/powerpoint/2010/main" val="845232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next two?</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36</a:t>
            </a:fld>
            <a:endParaRPr lang="en-US"/>
          </a:p>
        </p:txBody>
      </p:sp>
    </p:spTree>
    <p:extLst>
      <p:ext uri="{BB962C8B-B14F-4D97-AF65-F5344CB8AC3E}">
        <p14:creationId xmlns:p14="http://schemas.microsoft.com/office/powerpoint/2010/main" val="178805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37</a:t>
            </a:fld>
            <a:endParaRPr lang="en-US"/>
          </a:p>
        </p:txBody>
      </p:sp>
    </p:spTree>
    <p:extLst>
      <p:ext uri="{BB962C8B-B14F-4D97-AF65-F5344CB8AC3E}">
        <p14:creationId xmlns:p14="http://schemas.microsoft.com/office/powerpoint/2010/main" val="1295444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on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38</a:t>
            </a:fld>
            <a:endParaRPr lang="en-US"/>
          </a:p>
        </p:txBody>
      </p:sp>
    </p:spTree>
    <p:extLst>
      <p:ext uri="{BB962C8B-B14F-4D97-AF65-F5344CB8AC3E}">
        <p14:creationId xmlns:p14="http://schemas.microsoft.com/office/powerpoint/2010/main" val="87352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next two?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39</a:t>
            </a:fld>
            <a:endParaRPr lang="en-US"/>
          </a:p>
        </p:txBody>
      </p:sp>
    </p:spTree>
    <p:extLst>
      <p:ext uri="{BB962C8B-B14F-4D97-AF65-F5344CB8AC3E}">
        <p14:creationId xmlns:p14="http://schemas.microsoft.com/office/powerpoint/2010/main" val="270327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There are a lot of connections between Land Use and Active Transportation so this conversation might take a little longer than other section reviews. </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2234896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40</a:t>
            </a:fld>
            <a:endParaRPr lang="en-US"/>
          </a:p>
        </p:txBody>
      </p:sp>
    </p:spTree>
    <p:extLst>
      <p:ext uri="{BB962C8B-B14F-4D97-AF65-F5344CB8AC3E}">
        <p14:creationId xmlns:p14="http://schemas.microsoft.com/office/powerpoint/2010/main" val="405495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41</a:t>
            </a:fld>
            <a:endParaRPr lang="en-US"/>
          </a:p>
        </p:txBody>
      </p:sp>
    </p:spTree>
    <p:extLst>
      <p:ext uri="{BB962C8B-B14F-4D97-AF65-F5344CB8AC3E}">
        <p14:creationId xmlns:p14="http://schemas.microsoft.com/office/powerpoint/2010/main" val="2236854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Remind the group to think about walkability in relation to their CIP.</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https://www.youtube.com/watch?v=EZejDwjNxRg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42</a:t>
            </a:fld>
            <a:endParaRPr lang="en-US"/>
          </a:p>
        </p:txBody>
      </p:sp>
    </p:spTree>
    <p:extLst>
      <p:ext uri="{BB962C8B-B14F-4D97-AF65-F5344CB8AC3E}">
        <p14:creationId xmlns:p14="http://schemas.microsoft.com/office/powerpoint/2010/main" val="271521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Similar to walkability, </a:t>
            </a:r>
            <a:r>
              <a:rPr lang="en-US" sz="1200" kern="1200" dirty="0" err="1" smtClean="0">
                <a:solidFill>
                  <a:schemeClr val="tx1"/>
                </a:solidFill>
                <a:effectLst/>
                <a:latin typeface="+mn-lt"/>
                <a:ea typeface="+mn-ea"/>
                <a:cs typeface="+mn-cs"/>
              </a:rPr>
              <a:t>bikability</a:t>
            </a:r>
            <a:r>
              <a:rPr lang="en-US" sz="1200" kern="1200" dirty="0" smtClean="0">
                <a:solidFill>
                  <a:schemeClr val="tx1"/>
                </a:solidFill>
                <a:effectLst/>
                <a:latin typeface="+mn-lt"/>
                <a:ea typeface="+mn-ea"/>
                <a:cs typeface="+mn-cs"/>
              </a:rPr>
              <a:t> is how easy and safe it is to ride a bike in or through a neighborhood.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examples in their neighborhood. </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43</a:t>
            </a:fld>
            <a:endParaRPr lang="en-US"/>
          </a:p>
        </p:txBody>
      </p:sp>
    </p:spTree>
    <p:extLst>
      <p:ext uri="{BB962C8B-B14F-4D97-AF65-F5344CB8AC3E}">
        <p14:creationId xmlns:p14="http://schemas.microsoft.com/office/powerpoint/2010/main" val="14431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Explain what the walkability audit homework is and provide some instruction. Participants with smart phones can use the Circulate San Diego app www.circulatesd.org/bestwalk and also have printed copies available for those who do not have smart phones.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44</a:t>
            </a:fld>
            <a:endParaRPr lang="en-US"/>
          </a:p>
        </p:txBody>
      </p:sp>
    </p:spTree>
    <p:extLst>
      <p:ext uri="{BB962C8B-B14F-4D97-AF65-F5344CB8AC3E}">
        <p14:creationId xmlns:p14="http://schemas.microsoft.com/office/powerpoint/2010/main" val="3906032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45</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learning objectives.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412780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Active transportation is how people move about under their own power. It is walking, cycling, wheelchairs, and skateboards; it is whenever you use your own muscles to move forward. Active transportation makes you healthier, it is inexpensive, and it is good for the environment.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How much movement is in your life? What method of active transportation do you use and why?</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303107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gives an overview of active transportation as it relates to city planning and how important it is to healthy people and sustainable communities.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https://www.youtube.com/watch?v=dT93bnZk7U8</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Great overview of active transportation that features Gil </a:t>
            </a:r>
            <a:r>
              <a:rPr lang="en-US" sz="1200" kern="1200" dirty="0" err="1" smtClean="0">
                <a:solidFill>
                  <a:schemeClr val="tx1"/>
                </a:solidFill>
                <a:effectLst/>
                <a:latin typeface="+mn-lt"/>
                <a:ea typeface="+mn-ea"/>
                <a:cs typeface="+mn-cs"/>
              </a:rPr>
              <a:t>Penalosa</a:t>
            </a:r>
            <a:r>
              <a:rPr lang="en-US" sz="1200" kern="1200" dirty="0" smtClean="0">
                <a:solidFill>
                  <a:schemeClr val="tx1"/>
                </a:solidFill>
                <a:effectLst/>
                <a:latin typeface="+mn-lt"/>
                <a:ea typeface="+mn-ea"/>
                <a:cs typeface="+mn-cs"/>
              </a:rPr>
              <a:t> and the 8-80 Cities concept.</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https://vimeo.com/118453984</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Break down the sections of this slide and talk about what each of these sections look like in San Diego and in the participants’ neighborhood. What supports active transportation and what does not? What could change to make active transportation more accessible? Start small but it is ok to think big also.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topics that might come up are:</a:t>
            </a:r>
          </a:p>
          <a:p>
            <a:r>
              <a:rPr lang="en-US" sz="1200" kern="1200" dirty="0" smtClean="0">
                <a:solidFill>
                  <a:schemeClr val="tx1"/>
                </a:solidFill>
                <a:effectLst/>
                <a:latin typeface="+mn-lt"/>
                <a:ea typeface="+mn-ea"/>
                <a:cs typeface="+mn-cs"/>
              </a:rPr>
              <a:t>Cost and convenience of public transportation, safe neighborhoods, cost of having a car, and the effects of greenhouse gasses on the environment.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Hidden Costs of Transportation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262154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10/2/2016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10/2/2016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7900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10/2/2016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err="1" smtClean="0"/>
              <a:t>Mục</a:t>
            </a:r>
            <a:r>
              <a:rPr lang="en-US" spc="310" dirty="0" smtClean="0"/>
              <a:t> 2: </a:t>
            </a:r>
            <a:r>
              <a:rPr lang="en-US" spc="310" dirty="0" err="1" smtClean="0"/>
              <a:t>chiến</a:t>
            </a:r>
            <a:r>
              <a:rPr lang="en-US" spc="310" dirty="0" smtClean="0"/>
              <a:t> </a:t>
            </a:r>
            <a:r>
              <a:rPr lang="en-US" spc="310" dirty="0" err="1" smtClean="0"/>
              <a:t>lược</a:t>
            </a:r>
            <a:endParaRPr lang="en-US" spc="310" dirty="0"/>
          </a:p>
        </p:txBody>
      </p:sp>
      <p:sp>
        <p:nvSpPr>
          <p:cNvPr id="5" name="Subtitle 4"/>
          <p:cNvSpPr>
            <a:spLocks noGrp="1"/>
          </p:cNvSpPr>
          <p:nvPr>
            <p:ph type="subTitle" idx="1"/>
          </p:nvPr>
        </p:nvSpPr>
        <p:spPr/>
        <p:txBody>
          <a:bodyPr>
            <a:normAutofit/>
          </a:bodyPr>
          <a:lstStyle/>
          <a:p>
            <a:r>
              <a:rPr lang="en-US" sz="4800" dirty="0" smtClean="0"/>
              <a:t>Di </a:t>
            </a:r>
            <a:r>
              <a:rPr lang="en-US" sz="4800" dirty="0" err="1" smtClean="0"/>
              <a:t>chuyển</a:t>
            </a:r>
            <a:r>
              <a:rPr lang="en-US" sz="4800" dirty="0" smtClean="0"/>
              <a:t> </a:t>
            </a:r>
            <a:r>
              <a:rPr lang="en-US" sz="4800" dirty="0" err="1" smtClean="0"/>
              <a:t>chủ</a:t>
            </a:r>
            <a:r>
              <a:rPr lang="en-US" sz="4800" dirty="0" smtClean="0"/>
              <a:t> </a:t>
            </a:r>
            <a:r>
              <a:rPr lang="en-US" sz="4800" dirty="0" err="1" smtClean="0"/>
              <a:t>động</a:t>
            </a:r>
            <a:endParaRPr lang="en-US" sz="5400" dirty="0"/>
          </a:p>
        </p:txBody>
      </p:sp>
    </p:spTree>
    <p:extLst>
      <p:ext uri="{BB962C8B-B14F-4D97-AF65-F5344CB8AC3E}">
        <p14:creationId xmlns:p14="http://schemas.microsoft.com/office/powerpoint/2010/main" val="2877410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SANDAG</a:t>
            </a:r>
            <a:endParaRPr lang="en-US" dirty="0"/>
          </a:p>
        </p:txBody>
      </p:sp>
      <p:sp>
        <p:nvSpPr>
          <p:cNvPr id="8" name="Text Placeholder 7"/>
          <p:cNvSpPr>
            <a:spLocks noGrp="1"/>
          </p:cNvSpPr>
          <p:nvPr>
            <p:ph type="body" sz="quarter" idx="13"/>
          </p:nvPr>
        </p:nvSpPr>
        <p:spPr/>
        <p:txBody>
          <a:bodyPr/>
          <a:lstStyle/>
          <a:p>
            <a:r>
              <a:rPr lang="en-US" dirty="0" err="1" smtClean="0"/>
              <a:t>Hiệp</a:t>
            </a:r>
            <a:r>
              <a:rPr lang="en-US" dirty="0" smtClean="0"/>
              <a:t> </a:t>
            </a:r>
            <a:r>
              <a:rPr lang="en-US" dirty="0" err="1" smtClean="0"/>
              <a:t>hội</a:t>
            </a:r>
            <a:r>
              <a:rPr lang="en-US" dirty="0" smtClean="0"/>
              <a:t> </a:t>
            </a:r>
            <a:r>
              <a:rPr lang="en-US" dirty="0" err="1" smtClean="0"/>
              <a:t>chính</a:t>
            </a:r>
            <a:r>
              <a:rPr lang="en-US" dirty="0" smtClean="0"/>
              <a:t> </a:t>
            </a:r>
            <a:r>
              <a:rPr lang="en-US" dirty="0" err="1" smtClean="0"/>
              <a:t>quyền</a:t>
            </a:r>
            <a:r>
              <a:rPr lang="en-US" dirty="0" smtClean="0"/>
              <a:t> San Diego</a:t>
            </a:r>
            <a:endParaRPr lang="en-US" dirty="0"/>
          </a:p>
        </p:txBody>
      </p:sp>
      <p:pic>
        <p:nvPicPr>
          <p:cNvPr id="9" name="Content Placeholder 8" descr="Screen Shot 2015-08-25 at 4.29.04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220" t="10768" r="3541"/>
          <a:stretch/>
        </p:blipFill>
        <p:spPr>
          <a:xfrm>
            <a:off x="577284" y="1959427"/>
            <a:ext cx="7939346" cy="4649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253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Lưu</a:t>
            </a:r>
            <a:r>
              <a:rPr lang="en-US" dirty="0" smtClean="0"/>
              <a:t> </a:t>
            </a:r>
            <a:r>
              <a:rPr lang="en-US" dirty="0" err="1" smtClean="0"/>
              <a:t>thông</a:t>
            </a:r>
            <a:r>
              <a:rPr lang="en-US" dirty="0" smtClean="0"/>
              <a:t> San Diego</a:t>
            </a:r>
            <a:endParaRPr lang="en-US" dirty="0"/>
          </a:p>
        </p:txBody>
      </p:sp>
      <p:pic>
        <p:nvPicPr>
          <p:cNvPr id="3" name="Content Placeholder 2" descr="CSD_Logo_Large_No_Tagline_PNG.png"/>
          <p:cNvPicPr>
            <a:picLocks noGrp="1" noChangeAspect="1"/>
          </p:cNvPicPr>
          <p:nvPr>
            <p:ph idx="1"/>
          </p:nvPr>
        </p:nvPicPr>
        <p:blipFill>
          <a:blip r:embed="rId3">
            <a:extLst>
              <a:ext uri="{28A0092B-C50C-407E-A947-70E740481C1C}">
                <a14:useLocalDpi xmlns:a14="http://schemas.microsoft.com/office/drawing/2010/main" val="0"/>
              </a:ext>
            </a:extLst>
          </a:blip>
          <a:srcRect t="-31160" b="-31160"/>
          <a:stretch>
            <a:fillRect/>
          </a:stretch>
        </p:blipFill>
        <p:spPr>
          <a:xfrm>
            <a:off x="693056" y="1575001"/>
            <a:ext cx="7993062" cy="4318000"/>
          </a:xfrm>
        </p:spPr>
      </p:pic>
    </p:spTree>
    <p:extLst>
      <p:ext uri="{BB962C8B-B14F-4D97-AF65-F5344CB8AC3E}">
        <p14:creationId xmlns:p14="http://schemas.microsoft.com/office/powerpoint/2010/main" val="2850938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407498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endParaRPr lang="en-US" dirty="0"/>
          </a:p>
        </p:txBody>
      </p:sp>
      <p:sp>
        <p:nvSpPr>
          <p:cNvPr id="3" name="Text Placeholder 2"/>
          <p:cNvSpPr>
            <a:spLocks noGrp="1"/>
          </p:cNvSpPr>
          <p:nvPr>
            <p:ph type="body" idx="1"/>
          </p:nvPr>
        </p:nvSpPr>
        <p:spPr>
          <a:xfrm>
            <a:off x="457200" y="1535113"/>
            <a:ext cx="4040188" cy="926632"/>
          </a:xfrm>
        </p:spPr>
        <p:txBody>
          <a:bodyPr>
            <a:noAutofit/>
          </a:bodyPr>
          <a:lstStyle/>
          <a:p>
            <a:r>
              <a:rPr lang="en-US" sz="2400" dirty="0" smtClean="0"/>
              <a:t>L</a:t>
            </a:r>
            <a:r>
              <a:rPr lang="vi-VN" sz="2400" dirty="0" smtClean="0"/>
              <a:t>tại sao</a:t>
            </a:r>
            <a:r>
              <a:rPr lang="en-US" sz="2400" dirty="0" smtClean="0"/>
              <a:t> </a:t>
            </a:r>
            <a:r>
              <a:rPr lang="en-US" sz="2400" dirty="0" err="1" smtClean="0"/>
              <a:t>chúng</a:t>
            </a:r>
            <a:r>
              <a:rPr lang="en-US" sz="2400" dirty="0" smtClean="0"/>
              <a:t> ta </a:t>
            </a:r>
            <a:r>
              <a:rPr lang="en-US" sz="2400" dirty="0" err="1" smtClean="0"/>
              <a:t>quan</a:t>
            </a:r>
            <a:r>
              <a:rPr lang="en-US" sz="2400" dirty="0" smtClean="0"/>
              <a:t> </a:t>
            </a:r>
            <a:r>
              <a:rPr lang="en-US" sz="2400" dirty="0" err="1" smtClean="0"/>
              <a:t>tâm</a:t>
            </a:r>
            <a:r>
              <a:rPr lang="en-US" sz="2400" dirty="0" smtClean="0"/>
              <a:t> </a:t>
            </a:r>
            <a:r>
              <a:rPr lang="en-US" sz="2400" dirty="0" err="1" smtClean="0"/>
              <a:t>tới</a:t>
            </a:r>
            <a:r>
              <a:rPr lang="en-US" sz="2400" dirty="0" smtClean="0"/>
              <a:t> </a:t>
            </a:r>
            <a:r>
              <a:rPr lang="en-US" sz="2400" dirty="0" err="1" smtClean="0"/>
              <a:t>Khả</a:t>
            </a:r>
            <a:r>
              <a:rPr lang="en-US" sz="2400" dirty="0" smtClean="0"/>
              <a:t> </a:t>
            </a:r>
            <a:r>
              <a:rPr lang="en-US" sz="2400" dirty="0" err="1" smtClean="0"/>
              <a:t>năng</a:t>
            </a:r>
            <a:r>
              <a:rPr lang="en-US" sz="2400" dirty="0" smtClean="0"/>
              <a:t> </a:t>
            </a:r>
            <a:r>
              <a:rPr lang="en-US" sz="2400" dirty="0" err="1" smtClean="0"/>
              <a:t>đi</a:t>
            </a:r>
            <a:r>
              <a:rPr lang="en-US" sz="2400" dirty="0" smtClean="0"/>
              <a:t> </a:t>
            </a:r>
            <a:r>
              <a:rPr lang="en-US" sz="2400" dirty="0" err="1" smtClean="0"/>
              <a:t>bộ</a:t>
            </a:r>
            <a:r>
              <a:rPr lang="en-US" sz="2400" dirty="0" smtClean="0"/>
              <a:t>?</a:t>
            </a:r>
            <a:endParaRPr lang="en-US" sz="2400" dirty="0"/>
          </a:p>
        </p:txBody>
      </p:sp>
      <p:sp>
        <p:nvSpPr>
          <p:cNvPr id="4" name="Content Placeholder 3"/>
          <p:cNvSpPr>
            <a:spLocks noGrp="1"/>
          </p:cNvSpPr>
          <p:nvPr>
            <p:ph sz="half" idx="2"/>
          </p:nvPr>
        </p:nvSpPr>
        <p:spPr>
          <a:xfrm>
            <a:off x="457200" y="2461745"/>
            <a:ext cx="4040188" cy="3664417"/>
          </a:xfrm>
        </p:spPr>
        <p:txBody>
          <a:bodyPr>
            <a:noAutofit/>
          </a:bodyPr>
          <a:lstStyle/>
          <a:p>
            <a:pPr>
              <a:lnSpc>
                <a:spcPct val="100000"/>
              </a:lnSpc>
            </a:pPr>
            <a:r>
              <a:rPr lang="en-US" sz="2400" dirty="0" smtClean="0"/>
              <a:t>Cho </a:t>
            </a:r>
            <a:r>
              <a:rPr lang="en-US" sz="2400" dirty="0" err="1" smtClean="0"/>
              <a:t>thanh</a:t>
            </a:r>
            <a:r>
              <a:rPr lang="en-US" sz="2400" dirty="0" smtClean="0"/>
              <a:t> </a:t>
            </a:r>
            <a:r>
              <a:rPr lang="en-US" sz="2400" dirty="0" err="1" smtClean="0"/>
              <a:t>niên</a:t>
            </a:r>
            <a:endParaRPr lang="en-US" sz="2400" dirty="0"/>
          </a:p>
          <a:p>
            <a:pPr>
              <a:lnSpc>
                <a:spcPct val="100000"/>
              </a:lnSpc>
            </a:pPr>
            <a:r>
              <a:rPr lang="en-US" sz="2400" dirty="0" smtClean="0"/>
              <a:t>Cho </a:t>
            </a:r>
            <a:r>
              <a:rPr lang="en-US" sz="2400" dirty="0" err="1" smtClean="0"/>
              <a:t>gia</a:t>
            </a:r>
            <a:r>
              <a:rPr lang="en-US" sz="2400" dirty="0" smtClean="0"/>
              <a:t> </a:t>
            </a:r>
            <a:r>
              <a:rPr lang="en-US" sz="2400" dirty="0" err="1" smtClean="0"/>
              <a:t>đình</a:t>
            </a:r>
            <a:endParaRPr lang="en-US" sz="2400" dirty="0" smtClean="0"/>
          </a:p>
          <a:p>
            <a:pPr>
              <a:lnSpc>
                <a:spcPct val="100000"/>
              </a:lnSpc>
            </a:pPr>
            <a:r>
              <a:rPr lang="en-US" sz="2400" dirty="0" smtClean="0"/>
              <a:t>Cho  </a:t>
            </a:r>
            <a:r>
              <a:rPr lang="en-US" sz="2400" dirty="0" err="1" smtClean="0"/>
              <a:t>người</a:t>
            </a:r>
            <a:r>
              <a:rPr lang="en-US" sz="2400" dirty="0" smtClean="0"/>
              <a:t> </a:t>
            </a:r>
            <a:r>
              <a:rPr lang="en-US" sz="2400" dirty="0" err="1" smtClean="0"/>
              <a:t>lớn</a:t>
            </a:r>
            <a:r>
              <a:rPr lang="en-US" sz="2400" dirty="0" smtClean="0"/>
              <a:t> </a:t>
            </a:r>
            <a:r>
              <a:rPr lang="en-US" sz="2400" dirty="0" err="1" smtClean="0"/>
              <a:t>hơn</a:t>
            </a:r>
            <a:endParaRPr lang="en-US" sz="2400" dirty="0" smtClean="0"/>
          </a:p>
          <a:p>
            <a:pPr>
              <a:lnSpc>
                <a:spcPct val="100000"/>
              </a:lnSpc>
            </a:pPr>
            <a:r>
              <a:rPr lang="en-US" sz="2400" dirty="0" smtClean="0"/>
              <a:t>Cho </a:t>
            </a:r>
            <a:r>
              <a:rPr lang="en-US" sz="2400" dirty="0" err="1" smtClean="0"/>
              <a:t>người</a:t>
            </a:r>
            <a:r>
              <a:rPr lang="en-US" sz="2400" dirty="0" smtClean="0"/>
              <a:t> </a:t>
            </a:r>
            <a:r>
              <a:rPr lang="en-US" sz="2400" dirty="0" err="1" smtClean="0"/>
              <a:t>khuyết</a:t>
            </a:r>
            <a:r>
              <a:rPr lang="en-US" sz="2400" dirty="0" smtClean="0"/>
              <a:t> </a:t>
            </a:r>
            <a:r>
              <a:rPr lang="en-US" sz="2400" dirty="0" err="1" smtClean="0"/>
              <a:t>tật</a:t>
            </a:r>
            <a:endParaRPr lang="en-US" sz="2400" dirty="0" smtClean="0"/>
          </a:p>
          <a:p>
            <a:pPr>
              <a:lnSpc>
                <a:spcPct val="100000"/>
              </a:lnSpc>
            </a:pPr>
            <a:r>
              <a:rPr lang="en-US" sz="2400" dirty="0" smtClean="0"/>
              <a:t>Cho  </a:t>
            </a:r>
            <a:r>
              <a:rPr lang="en-US" sz="2400" dirty="0" err="1" smtClean="0"/>
              <a:t>doanh</a:t>
            </a:r>
            <a:r>
              <a:rPr lang="en-US" sz="2400" dirty="0" smtClean="0"/>
              <a:t> </a:t>
            </a:r>
            <a:r>
              <a:rPr lang="en-US" sz="2400" dirty="0" err="1" smtClean="0"/>
              <a:t>nghiệp</a:t>
            </a:r>
            <a:endParaRPr lang="en-US" sz="2400" dirty="0" smtClean="0"/>
          </a:p>
          <a:p>
            <a:pPr>
              <a:lnSpc>
                <a:spcPct val="100000"/>
              </a:lnSpc>
            </a:pPr>
            <a:r>
              <a:rPr lang="en-US" sz="2400" dirty="0" smtClean="0"/>
              <a:t>Cho  </a:t>
            </a:r>
            <a:r>
              <a:rPr lang="en-US" sz="2400" dirty="0" err="1" smtClean="0"/>
              <a:t>cộng</a:t>
            </a:r>
            <a:r>
              <a:rPr lang="en-US" sz="2400" dirty="0" smtClean="0"/>
              <a:t> </a:t>
            </a:r>
            <a:r>
              <a:rPr lang="en-US" sz="2400" dirty="0" err="1" smtClean="0"/>
              <a:t>đồng</a:t>
            </a:r>
            <a:endParaRPr lang="en-US" sz="2400" dirty="0" smtClean="0"/>
          </a:p>
          <a:p>
            <a:pPr>
              <a:lnSpc>
                <a:spcPct val="100000"/>
              </a:lnSpc>
            </a:pPr>
            <a:r>
              <a:rPr lang="en-US" sz="2400" dirty="0" smtClean="0"/>
              <a:t>Cho </a:t>
            </a:r>
            <a:r>
              <a:rPr lang="en-US" sz="2400" dirty="0" err="1" smtClean="0"/>
              <a:t>môi</a:t>
            </a:r>
            <a:r>
              <a:rPr lang="en-US" sz="2400" dirty="0" smtClean="0"/>
              <a:t> </a:t>
            </a:r>
            <a:r>
              <a:rPr lang="en-US" sz="2400" dirty="0" err="1" smtClean="0"/>
              <a:t>trường</a:t>
            </a:r>
            <a:endParaRPr lang="en-US" sz="2400" dirty="0"/>
          </a:p>
        </p:txBody>
      </p:sp>
      <p:pic>
        <p:nvPicPr>
          <p:cNvPr id="7" name="Content Placeholder 6" descr="Xing.png"/>
          <p:cNvPicPr>
            <a:picLocks noGrp="1" noChangeAspect="1"/>
          </p:cNvPicPr>
          <p:nvPr>
            <p:ph sz="quarter" idx="4"/>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702" b="24061"/>
          <a:stretch/>
        </p:blipFill>
        <p:spPr>
          <a:xfrm>
            <a:off x="4645025" y="1535113"/>
            <a:ext cx="4041775" cy="459105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7347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a:t>
            </a:r>
            <a:r>
              <a:rPr lang="en-US" dirty="0" smtClean="0"/>
              <a:t> </a:t>
            </a:r>
            <a:r>
              <a:rPr lang="en-US" dirty="0" err="1" smtClean="0"/>
              <a:t>chúng</a:t>
            </a:r>
            <a:r>
              <a:rPr lang="en-US" dirty="0" smtClean="0"/>
              <a:t> 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idx="1"/>
          </p:nvPr>
        </p:nvSpPr>
        <p:spPr>
          <a:xfrm>
            <a:off x="457199" y="1535113"/>
            <a:ext cx="4298841" cy="639762"/>
          </a:xfrm>
        </p:spPr>
        <p:txBody>
          <a:bodyPr>
            <a:normAutofit fontScale="92500"/>
          </a:bodyPr>
          <a:lstStyle/>
          <a:p>
            <a:r>
              <a:rPr lang="en-US" sz="2400" dirty="0" smtClean="0"/>
              <a:t>Cho </a:t>
            </a:r>
            <a:r>
              <a:rPr lang="en-US" sz="2400" dirty="0" err="1" smtClean="0"/>
              <a:t>thanh</a:t>
            </a:r>
            <a:r>
              <a:rPr lang="en-US" sz="2400" dirty="0" smtClean="0"/>
              <a:t> </a:t>
            </a:r>
            <a:r>
              <a:rPr lang="en-US" sz="2400" dirty="0" err="1" smtClean="0"/>
              <a:t>niên</a:t>
            </a:r>
            <a:r>
              <a:rPr lang="en-US" sz="2400" dirty="0" smtClean="0"/>
              <a:t> </a:t>
            </a:r>
            <a:r>
              <a:rPr lang="en-US" sz="2400" dirty="0" err="1" smtClean="0"/>
              <a:t>và</a:t>
            </a:r>
            <a:r>
              <a:rPr lang="en-US" sz="2400" dirty="0" smtClean="0"/>
              <a:t> </a:t>
            </a:r>
            <a:r>
              <a:rPr lang="en-US" sz="2400" dirty="0" err="1" smtClean="0"/>
              <a:t>gia</a:t>
            </a:r>
            <a:r>
              <a:rPr lang="en-US" sz="2400" dirty="0" smtClean="0"/>
              <a:t> </a:t>
            </a:r>
            <a:r>
              <a:rPr lang="en-US" sz="2400" dirty="0" err="1" smtClean="0"/>
              <a:t>đình</a:t>
            </a:r>
            <a:endParaRPr lang="en-US" sz="2400" dirty="0"/>
          </a:p>
        </p:txBody>
      </p:sp>
      <p:sp>
        <p:nvSpPr>
          <p:cNvPr id="6" name="Content Placeholder 5"/>
          <p:cNvSpPr>
            <a:spLocks noGrp="1"/>
          </p:cNvSpPr>
          <p:nvPr>
            <p:ph sz="half" idx="2"/>
          </p:nvPr>
        </p:nvSpPr>
        <p:spPr>
          <a:xfrm>
            <a:off x="0" y="2174875"/>
            <a:ext cx="4497388" cy="3951288"/>
          </a:xfrm>
        </p:spPr>
        <p:txBody>
          <a:bodyPr>
            <a:normAutofit/>
          </a:bodyPr>
          <a:lstStyle/>
          <a:p>
            <a:pPr marL="650875" lvl="1" indent="-457200">
              <a:buFont typeface="Wingdings" charset="2"/>
              <a:buChar char="ü"/>
              <a:defRPr/>
            </a:pPr>
            <a:r>
              <a:rPr lang="en-US" sz="2400" dirty="0" err="1" smtClean="0"/>
              <a:t>Cải</a:t>
            </a:r>
            <a:r>
              <a:rPr lang="en-US" sz="2400" dirty="0" smtClean="0"/>
              <a:t> </a:t>
            </a:r>
            <a:r>
              <a:rPr lang="en-US" sz="2400" dirty="0" err="1" smtClean="0"/>
              <a:t>thiện</a:t>
            </a:r>
            <a:r>
              <a:rPr lang="en-US" sz="2400" dirty="0" smtClean="0"/>
              <a:t> </a:t>
            </a:r>
            <a:r>
              <a:rPr lang="en-US" sz="2400" dirty="0" err="1" smtClean="0"/>
              <a:t>sức</a:t>
            </a:r>
            <a:r>
              <a:rPr lang="en-US" sz="2400" dirty="0" smtClean="0"/>
              <a:t> </a:t>
            </a:r>
            <a:r>
              <a:rPr lang="en-US" sz="2400" dirty="0" err="1" smtClean="0"/>
              <a:t>khỏe</a:t>
            </a:r>
            <a:endParaRPr lang="en-US" sz="2400" dirty="0"/>
          </a:p>
          <a:p>
            <a:pPr marL="650875" lvl="1" indent="-457200">
              <a:buFont typeface="Wingdings" charset="2"/>
              <a:buChar char="ü"/>
              <a:defRPr/>
            </a:pPr>
            <a:r>
              <a:rPr lang="en-US" sz="2400" dirty="0" err="1" smtClean="0"/>
              <a:t>Tăng</a:t>
            </a:r>
            <a:r>
              <a:rPr lang="en-US" sz="2400" dirty="0" smtClean="0"/>
              <a:t> </a:t>
            </a:r>
            <a:r>
              <a:rPr lang="en-US" sz="2400" dirty="0" err="1" smtClean="0"/>
              <a:t>tính</a:t>
            </a:r>
            <a:r>
              <a:rPr lang="en-US" sz="2400" dirty="0" smtClean="0"/>
              <a:t> </a:t>
            </a:r>
            <a:r>
              <a:rPr lang="en-US" sz="2400" dirty="0" err="1" smtClean="0"/>
              <a:t>linh</a:t>
            </a:r>
            <a:r>
              <a:rPr lang="en-US" sz="2400" dirty="0" smtClean="0"/>
              <a:t> </a:t>
            </a:r>
            <a:r>
              <a:rPr lang="en-US" sz="2400" dirty="0" err="1" smtClean="0"/>
              <a:t>động</a:t>
            </a:r>
            <a:r>
              <a:rPr lang="en-US" sz="2400" dirty="0" smtClean="0"/>
              <a:t>, </a:t>
            </a:r>
            <a:r>
              <a:rPr lang="en-US" sz="2400" dirty="0" err="1" smtClean="0"/>
              <a:t>không</a:t>
            </a:r>
            <a:r>
              <a:rPr lang="en-US" sz="2400" dirty="0" smtClean="0"/>
              <a:t> </a:t>
            </a:r>
            <a:r>
              <a:rPr lang="en-US" sz="2400" dirty="0" err="1" smtClean="0"/>
              <a:t>phụ</a:t>
            </a:r>
            <a:r>
              <a:rPr lang="en-US" sz="2400" dirty="0" smtClean="0"/>
              <a:t> </a:t>
            </a:r>
            <a:r>
              <a:rPr lang="en-US" sz="2400" dirty="0" err="1" smtClean="0"/>
              <a:t>thuộc</a:t>
            </a:r>
            <a:r>
              <a:rPr lang="en-US" sz="2400" dirty="0" smtClean="0"/>
              <a:t> </a:t>
            </a:r>
            <a:r>
              <a:rPr lang="en-US" sz="2400" dirty="0" err="1" smtClean="0"/>
              <a:t>và</a:t>
            </a:r>
            <a:r>
              <a:rPr lang="en-US" sz="2400" dirty="0" smtClean="0"/>
              <a:t> </a:t>
            </a:r>
            <a:r>
              <a:rPr lang="en-US" sz="2400" dirty="0" err="1" smtClean="0"/>
              <a:t>xe</a:t>
            </a:r>
            <a:r>
              <a:rPr lang="en-US" sz="2400" dirty="0" smtClean="0"/>
              <a:t> </a:t>
            </a:r>
            <a:r>
              <a:rPr lang="en-US" sz="2400" dirty="0" err="1" smtClean="0"/>
              <a:t>hơi</a:t>
            </a:r>
            <a:endParaRPr lang="en-US" sz="2400" dirty="0"/>
          </a:p>
          <a:p>
            <a:pPr marL="650875" lvl="1" indent="-457200">
              <a:buFont typeface="Wingdings" charset="2"/>
              <a:buChar char="ü"/>
              <a:defRPr/>
            </a:pPr>
            <a:r>
              <a:rPr lang="en-US" sz="2400" dirty="0" err="1" smtClean="0"/>
              <a:t>Tự</a:t>
            </a:r>
            <a:r>
              <a:rPr lang="en-US" sz="2400" dirty="0" smtClean="0"/>
              <a:t> </a:t>
            </a:r>
            <a:r>
              <a:rPr lang="en-US" sz="2400" dirty="0" err="1" smtClean="0"/>
              <a:t>lập</a:t>
            </a:r>
            <a:endParaRPr lang="en-US" sz="2400" dirty="0"/>
          </a:p>
          <a:p>
            <a:pPr marL="650875" lvl="1" indent="-457200">
              <a:buFont typeface="Wingdings" charset="2"/>
              <a:buChar char="ü"/>
              <a:defRPr/>
            </a:pPr>
            <a:r>
              <a:rPr lang="en-US" sz="2400" dirty="0" err="1" smtClean="0"/>
              <a:t>Trách</a:t>
            </a:r>
            <a:r>
              <a:rPr lang="en-US" sz="2400" dirty="0" smtClean="0"/>
              <a:t> </a:t>
            </a:r>
            <a:r>
              <a:rPr lang="en-US" sz="2400" dirty="0" err="1" smtClean="0"/>
              <a:t>nhiệm</a:t>
            </a:r>
            <a:r>
              <a:rPr lang="en-US" sz="2400" dirty="0" smtClean="0"/>
              <a:t> </a:t>
            </a:r>
            <a:r>
              <a:rPr lang="en-US" sz="2400" dirty="0" err="1" smtClean="0"/>
              <a:t>của</a:t>
            </a:r>
            <a:r>
              <a:rPr lang="en-US" sz="2400" dirty="0" smtClean="0"/>
              <a:t> </a:t>
            </a:r>
            <a:r>
              <a:rPr lang="en-US" sz="2400" dirty="0" err="1" smtClean="0"/>
              <a:t>giáo</a:t>
            </a:r>
            <a:r>
              <a:rPr lang="en-US" sz="2400" dirty="0" smtClean="0"/>
              <a:t> </a:t>
            </a:r>
            <a:r>
              <a:rPr lang="en-US" sz="2400" dirty="0" err="1" smtClean="0"/>
              <a:t>viên</a:t>
            </a:r>
            <a:endParaRPr lang="en-US" sz="2400" dirty="0"/>
          </a:p>
        </p:txBody>
      </p:sp>
      <p:pic>
        <p:nvPicPr>
          <p:cNvPr id="10" name="Picture 9" descr="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188" y="1535113"/>
            <a:ext cx="3293916" cy="2760309"/>
          </a:xfrm>
          <a:prstGeom prst="rect">
            <a:avLst/>
          </a:prstGeom>
        </p:spPr>
      </p:pic>
      <p:pic>
        <p:nvPicPr>
          <p:cNvPr id="9" name="Picture 8" descr="B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041" y="4295422"/>
            <a:ext cx="3304032" cy="2115312"/>
          </a:xfrm>
          <a:prstGeom prst="rect">
            <a:avLst/>
          </a:prstGeom>
        </p:spPr>
      </p:pic>
    </p:spTree>
    <p:extLst>
      <p:ext uri="{BB962C8B-B14F-4D97-AF65-F5344CB8AC3E}">
        <p14:creationId xmlns:p14="http://schemas.microsoft.com/office/powerpoint/2010/main" val="2228412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a:t>
            </a:r>
            <a:r>
              <a:rPr lang="en-US" dirty="0" smtClean="0"/>
              <a:t> </a:t>
            </a:r>
            <a:r>
              <a:rPr lang="en-US" dirty="0" err="1" smtClean="0"/>
              <a:t>chúng</a:t>
            </a:r>
            <a:r>
              <a:rPr lang="en-US" dirty="0" smtClean="0"/>
              <a:t> 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idx="1"/>
          </p:nvPr>
        </p:nvSpPr>
        <p:spPr>
          <a:xfrm>
            <a:off x="457200" y="1167319"/>
            <a:ext cx="4040188" cy="1007556"/>
          </a:xfrm>
        </p:spPr>
        <p:txBody>
          <a:bodyPr>
            <a:normAutofit/>
          </a:bodyPr>
          <a:lstStyle/>
          <a:p>
            <a:r>
              <a:rPr lang="en-US" sz="2400" dirty="0" smtClean="0"/>
              <a:t>Cho </a:t>
            </a:r>
            <a:r>
              <a:rPr lang="en-US" sz="2400" dirty="0" err="1" smtClean="0"/>
              <a:t>người</a:t>
            </a:r>
            <a:r>
              <a:rPr lang="en-US" sz="2400" dirty="0" smtClean="0"/>
              <a:t> </a:t>
            </a:r>
            <a:r>
              <a:rPr lang="en-US" sz="2400" dirty="0" err="1" smtClean="0"/>
              <a:t>lớn</a:t>
            </a:r>
            <a:r>
              <a:rPr lang="en-US" sz="2400" dirty="0" smtClean="0"/>
              <a:t> </a:t>
            </a:r>
            <a:r>
              <a:rPr lang="en-US" sz="2400" dirty="0" err="1" smtClean="0"/>
              <a:t>tuổi</a:t>
            </a:r>
            <a:r>
              <a:rPr lang="en-US" sz="2400" dirty="0" smtClean="0"/>
              <a:t> </a:t>
            </a:r>
            <a:r>
              <a:rPr lang="en-US" sz="2400" dirty="0" err="1" smtClean="0"/>
              <a:t>và</a:t>
            </a:r>
            <a:r>
              <a:rPr lang="en-US" sz="2400" dirty="0" smtClean="0"/>
              <a:t> </a:t>
            </a:r>
            <a:r>
              <a:rPr lang="en-US" sz="2400" dirty="0" err="1" smtClean="0"/>
              <a:t>người</a:t>
            </a:r>
            <a:r>
              <a:rPr lang="en-US" sz="2400" dirty="0" smtClean="0"/>
              <a:t> </a:t>
            </a:r>
            <a:r>
              <a:rPr lang="en-US" sz="2400" dirty="0" err="1" smtClean="0"/>
              <a:t>khuyết</a:t>
            </a:r>
            <a:r>
              <a:rPr lang="en-US" sz="2400" dirty="0" smtClean="0"/>
              <a:t> </a:t>
            </a:r>
            <a:r>
              <a:rPr lang="en-US" sz="2400" dirty="0" err="1" smtClean="0"/>
              <a:t>tật</a:t>
            </a:r>
            <a:endParaRPr lang="en-US" sz="2400" dirty="0"/>
          </a:p>
        </p:txBody>
      </p:sp>
      <p:sp>
        <p:nvSpPr>
          <p:cNvPr id="6" name="Content Placeholder 5"/>
          <p:cNvSpPr>
            <a:spLocks noGrp="1"/>
          </p:cNvSpPr>
          <p:nvPr>
            <p:ph sz="half" idx="2"/>
          </p:nvPr>
        </p:nvSpPr>
        <p:spPr/>
        <p:txBody>
          <a:bodyPr>
            <a:normAutofit fontScale="92500"/>
          </a:bodyPr>
          <a:lstStyle/>
          <a:p>
            <a:pPr marL="650875" lvl="1" indent="-457200">
              <a:buFont typeface="Wingdings" charset="2"/>
              <a:buChar char="ü"/>
              <a:defRPr/>
            </a:pPr>
            <a:r>
              <a:rPr lang="en-US" sz="2400" dirty="0" err="1" smtClean="0"/>
              <a:t>Tăng</a:t>
            </a:r>
            <a:r>
              <a:rPr lang="en-US" sz="2400" dirty="0" smtClean="0"/>
              <a:t> </a:t>
            </a:r>
            <a:r>
              <a:rPr lang="en-US" sz="2400" dirty="0" err="1" smtClean="0"/>
              <a:t>tính</a:t>
            </a:r>
            <a:r>
              <a:rPr lang="en-US" sz="2400" dirty="0" smtClean="0"/>
              <a:t> </a:t>
            </a:r>
            <a:r>
              <a:rPr lang="en-US" sz="2400" dirty="0" err="1" smtClean="0"/>
              <a:t>xã</a:t>
            </a:r>
            <a:r>
              <a:rPr lang="en-US" sz="2400" dirty="0" smtClean="0"/>
              <a:t> </a:t>
            </a:r>
            <a:r>
              <a:rPr lang="en-US" sz="2400" dirty="0" err="1" smtClean="0"/>
              <a:t>hội</a:t>
            </a:r>
            <a:r>
              <a:rPr lang="en-US" sz="2400" dirty="0" smtClean="0"/>
              <a:t> </a:t>
            </a:r>
            <a:r>
              <a:rPr lang="en-US" sz="2400" dirty="0" err="1" smtClean="0"/>
              <a:t>và</a:t>
            </a:r>
            <a:r>
              <a:rPr lang="en-US" sz="2400" dirty="0" smtClean="0"/>
              <a:t> </a:t>
            </a:r>
            <a:r>
              <a:rPr lang="en-US" sz="2400" dirty="0" err="1" smtClean="0"/>
              <a:t>giảm</a:t>
            </a:r>
            <a:r>
              <a:rPr lang="en-US" sz="2400" dirty="0" smtClean="0"/>
              <a:t> </a:t>
            </a:r>
            <a:r>
              <a:rPr lang="en-US" sz="2400" dirty="0" err="1" smtClean="0"/>
              <a:t>nguy</a:t>
            </a:r>
            <a:r>
              <a:rPr lang="en-US" sz="2400" dirty="0" smtClean="0"/>
              <a:t> </a:t>
            </a:r>
            <a:r>
              <a:rPr lang="en-US" sz="2400" dirty="0" err="1" smtClean="0"/>
              <a:t>cơ</a:t>
            </a:r>
            <a:r>
              <a:rPr lang="en-US" sz="2400" dirty="0" smtClean="0"/>
              <a:t> </a:t>
            </a:r>
            <a:r>
              <a:rPr lang="en-US" sz="2400" dirty="0" err="1" smtClean="0"/>
              <a:t>cô</a:t>
            </a:r>
            <a:r>
              <a:rPr lang="en-US" sz="2400" dirty="0" smtClean="0"/>
              <a:t> </a:t>
            </a:r>
            <a:r>
              <a:rPr lang="en-US" sz="2400" dirty="0" err="1" smtClean="0"/>
              <a:t>đơn</a:t>
            </a:r>
            <a:r>
              <a:rPr lang="en-US" sz="2400" dirty="0" smtClean="0"/>
              <a:t> </a:t>
            </a:r>
            <a:r>
              <a:rPr lang="en-US" sz="2400" dirty="0" err="1" smtClean="0"/>
              <a:t>và</a:t>
            </a:r>
            <a:r>
              <a:rPr lang="en-US" sz="2400" dirty="0" smtClean="0"/>
              <a:t> </a:t>
            </a:r>
            <a:r>
              <a:rPr lang="en-US" sz="2400" dirty="0" err="1" smtClean="0"/>
              <a:t>trầm</a:t>
            </a:r>
            <a:r>
              <a:rPr lang="en-US" sz="2400" dirty="0" smtClean="0"/>
              <a:t> </a:t>
            </a:r>
            <a:r>
              <a:rPr lang="en-US" sz="2400" dirty="0" err="1" smtClean="0"/>
              <a:t>cảm</a:t>
            </a:r>
            <a:endParaRPr lang="en-US" sz="2400" dirty="0"/>
          </a:p>
          <a:p>
            <a:pPr marL="650875" lvl="1" indent="-457200">
              <a:buFont typeface="Wingdings" charset="2"/>
              <a:buChar char="ü"/>
              <a:defRPr/>
            </a:pPr>
            <a:r>
              <a:rPr lang="en-US" sz="2400" dirty="0" err="1" smtClean="0"/>
              <a:t>Cải</a:t>
            </a:r>
            <a:r>
              <a:rPr lang="en-US" sz="2400" dirty="0" smtClean="0"/>
              <a:t> </a:t>
            </a:r>
            <a:r>
              <a:rPr lang="en-US" sz="2400" dirty="0" err="1" smtClean="0"/>
              <a:t>thiện</a:t>
            </a:r>
            <a:r>
              <a:rPr lang="en-US" sz="2400" dirty="0" smtClean="0"/>
              <a:t> </a:t>
            </a:r>
            <a:r>
              <a:rPr lang="en-US" sz="2400" dirty="0" err="1" smtClean="0"/>
              <a:t>sức</a:t>
            </a:r>
            <a:r>
              <a:rPr lang="en-US" sz="2400" dirty="0" smtClean="0"/>
              <a:t> </a:t>
            </a:r>
            <a:r>
              <a:rPr lang="en-US" sz="2400" dirty="0" err="1" smtClean="0"/>
              <a:t>khỏe</a:t>
            </a:r>
            <a:r>
              <a:rPr lang="en-US" sz="2400" dirty="0" smtClean="0"/>
              <a:t> </a:t>
            </a:r>
            <a:r>
              <a:rPr lang="en-US" sz="2400" dirty="0" err="1" smtClean="0"/>
              <a:t>và</a:t>
            </a:r>
            <a:r>
              <a:rPr lang="en-US" sz="2400" dirty="0" smtClean="0"/>
              <a:t> </a:t>
            </a:r>
            <a:r>
              <a:rPr lang="en-US" sz="2400" dirty="0" err="1" smtClean="0"/>
              <a:t>trạng</a:t>
            </a:r>
            <a:r>
              <a:rPr lang="en-US" sz="2400" dirty="0" smtClean="0"/>
              <a:t> </a:t>
            </a:r>
            <a:r>
              <a:rPr lang="en-US" sz="2400" dirty="0" err="1" smtClean="0"/>
              <a:t>thái</a:t>
            </a:r>
            <a:r>
              <a:rPr lang="en-US" sz="2400" dirty="0" smtClean="0"/>
              <a:t> </a:t>
            </a:r>
            <a:r>
              <a:rPr lang="en-US" sz="2400" dirty="0" err="1" smtClean="0"/>
              <a:t>thể</a:t>
            </a:r>
            <a:r>
              <a:rPr lang="en-US" sz="2400" dirty="0" smtClean="0"/>
              <a:t> </a:t>
            </a:r>
            <a:r>
              <a:rPr lang="en-US" sz="2400" dirty="0" err="1" smtClean="0"/>
              <a:t>chất</a:t>
            </a:r>
            <a:r>
              <a:rPr lang="en-US" sz="2400" dirty="0" smtClean="0"/>
              <a:t> </a:t>
            </a:r>
            <a:r>
              <a:rPr lang="en-US" sz="2400" dirty="0" err="1" smtClean="0"/>
              <a:t>cũng</a:t>
            </a:r>
            <a:r>
              <a:rPr lang="en-US" sz="2400" dirty="0" smtClean="0"/>
              <a:t> </a:t>
            </a:r>
            <a:r>
              <a:rPr lang="en-US" sz="2400" dirty="0" err="1" smtClean="0"/>
              <a:t>như</a:t>
            </a:r>
            <a:r>
              <a:rPr lang="en-US" sz="2400" dirty="0" smtClean="0"/>
              <a:t> </a:t>
            </a:r>
            <a:r>
              <a:rPr lang="en-US" sz="2400" dirty="0" err="1" smtClean="0"/>
              <a:t>tinh</a:t>
            </a:r>
            <a:r>
              <a:rPr lang="en-US" sz="2400" dirty="0" smtClean="0"/>
              <a:t> </a:t>
            </a:r>
            <a:r>
              <a:rPr lang="en-US" sz="2400" dirty="0" err="1" smtClean="0"/>
              <a:t>thần</a:t>
            </a:r>
            <a:endParaRPr lang="en-US" sz="2400" dirty="0"/>
          </a:p>
          <a:p>
            <a:pPr marL="650875" lvl="1" indent="-457200">
              <a:buFont typeface="Wingdings" charset="2"/>
              <a:buChar char="ü"/>
              <a:defRPr/>
            </a:pPr>
            <a:r>
              <a:rPr lang="en-US" sz="2400" dirty="0" err="1" smtClean="0"/>
              <a:t>Tiếp</a:t>
            </a:r>
            <a:r>
              <a:rPr lang="en-US" sz="2400" dirty="0" smtClean="0"/>
              <a:t> </a:t>
            </a:r>
            <a:r>
              <a:rPr lang="en-US" sz="2400" dirty="0" err="1" smtClean="0"/>
              <a:t>tục</a:t>
            </a:r>
            <a:r>
              <a:rPr lang="en-US" sz="2400" dirty="0" smtClean="0"/>
              <a:t> </a:t>
            </a:r>
            <a:r>
              <a:rPr lang="en-US" sz="2400" dirty="0" err="1" smtClean="0"/>
              <a:t>tự</a:t>
            </a:r>
            <a:r>
              <a:rPr lang="en-US" sz="2400" dirty="0" smtClean="0"/>
              <a:t> </a:t>
            </a:r>
            <a:r>
              <a:rPr lang="en-US" sz="2400" dirty="0" err="1" smtClean="0"/>
              <a:t>lập</a:t>
            </a:r>
            <a:r>
              <a:rPr lang="en-US" sz="2400" dirty="0" smtClean="0"/>
              <a:t> </a:t>
            </a:r>
            <a:r>
              <a:rPr lang="en-US" sz="2400" dirty="0" err="1" smtClean="0"/>
              <a:t>và</a:t>
            </a:r>
            <a:r>
              <a:rPr lang="en-US" sz="2400" dirty="0" smtClean="0"/>
              <a:t> </a:t>
            </a:r>
            <a:r>
              <a:rPr lang="en-US" sz="2400" dirty="0" err="1" smtClean="0"/>
              <a:t>linh</a:t>
            </a:r>
            <a:r>
              <a:rPr lang="en-US" sz="2400" dirty="0" smtClean="0"/>
              <a:t> </a:t>
            </a:r>
            <a:r>
              <a:rPr lang="en-US" sz="2400" dirty="0" err="1" smtClean="0"/>
              <a:t>động</a:t>
            </a:r>
            <a:r>
              <a:rPr lang="en-US" sz="2400" dirty="0" smtClean="0"/>
              <a:t> </a:t>
            </a:r>
            <a:endParaRPr lang="en-US" sz="2400" dirty="0"/>
          </a:p>
          <a:p>
            <a:pPr marL="650875" lvl="1" indent="-457200">
              <a:buFont typeface="Wingdings" charset="2"/>
              <a:buChar char="ü"/>
              <a:defRPr/>
            </a:pP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0260"/>
          <a:stretch/>
        </p:blipFill>
        <p:spPr>
          <a:xfrm>
            <a:off x="4755082" y="3787054"/>
            <a:ext cx="3230125" cy="2699512"/>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2803" b="16528"/>
          <a:stretch/>
        </p:blipFill>
        <p:spPr>
          <a:xfrm>
            <a:off x="6087570" y="1479943"/>
            <a:ext cx="2542821" cy="223127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3051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a:t>
            </a:r>
            <a:r>
              <a:rPr lang="en-US" dirty="0" smtClean="0"/>
              <a:t> </a:t>
            </a:r>
            <a:r>
              <a:rPr lang="en-US" dirty="0" err="1" smtClean="0"/>
              <a:t>chúng</a:t>
            </a:r>
            <a:r>
              <a:rPr lang="en-US" dirty="0" smtClean="0"/>
              <a:t> 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idx="1"/>
          </p:nvPr>
        </p:nvSpPr>
        <p:spPr/>
        <p:txBody>
          <a:bodyPr>
            <a:normAutofit/>
          </a:bodyPr>
          <a:lstStyle/>
          <a:p>
            <a:r>
              <a:rPr lang="en-US" sz="2400" dirty="0" smtClean="0"/>
              <a:t>Cho </a:t>
            </a:r>
            <a:r>
              <a:rPr lang="en-US" sz="2400" dirty="0" err="1" smtClean="0"/>
              <a:t>cộng</a:t>
            </a:r>
            <a:r>
              <a:rPr lang="en-US" sz="2400" dirty="0" smtClean="0"/>
              <a:t> </a:t>
            </a:r>
            <a:r>
              <a:rPr lang="en-US" sz="2400" dirty="0" err="1" smtClean="0"/>
              <a:t>đồng</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err="1" smtClean="0"/>
              <a:t>Đi</a:t>
            </a:r>
            <a:r>
              <a:rPr lang="en-US" sz="2400" dirty="0" smtClean="0"/>
              <a:t> </a:t>
            </a:r>
            <a:r>
              <a:rPr lang="en-US" sz="2400" dirty="0" err="1" smtClean="0"/>
              <a:t>bộ</a:t>
            </a:r>
            <a:r>
              <a:rPr lang="en-US" sz="2400" dirty="0" smtClean="0"/>
              <a:t> </a:t>
            </a:r>
            <a:r>
              <a:rPr lang="en-US" sz="2400" dirty="0" err="1" smtClean="0"/>
              <a:t>trong</a:t>
            </a:r>
            <a:r>
              <a:rPr lang="en-US" sz="2400" dirty="0" smtClean="0"/>
              <a:t> </a:t>
            </a:r>
            <a:r>
              <a:rPr lang="en-US" sz="2400" dirty="0" err="1" smtClean="0"/>
              <a:t>khu</a:t>
            </a:r>
            <a:r>
              <a:rPr lang="en-US" sz="2400" dirty="0" smtClean="0"/>
              <a:t> </a:t>
            </a:r>
            <a:r>
              <a:rPr lang="en-US" sz="2400" dirty="0" err="1" smtClean="0"/>
              <a:t>phố</a:t>
            </a:r>
            <a:r>
              <a:rPr lang="en-US" sz="2400" dirty="0" smtClean="0"/>
              <a:t> </a:t>
            </a:r>
            <a:r>
              <a:rPr lang="vi-VN" sz="2400" dirty="0" smtClean="0"/>
              <a:t>của bạn, </a:t>
            </a:r>
            <a:r>
              <a:rPr lang="vi-VN" sz="2400" dirty="0" smtClean="0"/>
              <a:t>tạo một y thức</a:t>
            </a:r>
            <a:r>
              <a:rPr lang="en-US" sz="2400" dirty="0" smtClean="0"/>
              <a:t> </a:t>
            </a:r>
            <a:r>
              <a:rPr lang="en-US" sz="2400" dirty="0" err="1" smtClean="0"/>
              <a:t>về</a:t>
            </a:r>
            <a:r>
              <a:rPr lang="en-US" sz="2400" dirty="0" smtClean="0"/>
              <a:t> </a:t>
            </a:r>
            <a:r>
              <a:rPr lang="en-US" sz="2400" dirty="0" err="1" smtClean="0"/>
              <a:t>cộng</a:t>
            </a:r>
            <a:r>
              <a:rPr lang="en-US" sz="2400" dirty="0" smtClean="0"/>
              <a:t> </a:t>
            </a:r>
            <a:r>
              <a:rPr lang="en-US" sz="2400" dirty="0" err="1" smtClean="0"/>
              <a:t>đồng</a:t>
            </a:r>
            <a:endParaRPr lang="en-US" sz="2400" dirty="0"/>
          </a:p>
          <a:p>
            <a:pPr marL="650875" lvl="1" indent="-457200">
              <a:buFont typeface="Wingdings" charset="2"/>
              <a:buChar char="ü"/>
              <a:defRPr/>
            </a:pPr>
            <a:r>
              <a:rPr lang="en-US" sz="2400" dirty="0" err="1" smtClean="0"/>
              <a:t>Người</a:t>
            </a:r>
            <a:r>
              <a:rPr lang="en-US" sz="2400" dirty="0" smtClean="0"/>
              <a:t> </a:t>
            </a:r>
            <a:r>
              <a:rPr lang="en-US" sz="2400" dirty="0" err="1" smtClean="0"/>
              <a:t>đi</a:t>
            </a:r>
            <a:r>
              <a:rPr lang="en-US" sz="2400" dirty="0" smtClean="0"/>
              <a:t> </a:t>
            </a:r>
            <a:r>
              <a:rPr lang="en-US" sz="2400" dirty="0" err="1" smtClean="0"/>
              <a:t>bộ</a:t>
            </a:r>
            <a:r>
              <a:rPr lang="en-US" sz="2400" dirty="0" smtClean="0"/>
              <a:t> </a:t>
            </a:r>
            <a:r>
              <a:rPr lang="en-US" sz="2400" dirty="0" err="1" smtClean="0"/>
              <a:t>tương</a:t>
            </a:r>
            <a:r>
              <a:rPr lang="en-US" sz="2400" dirty="0" smtClean="0"/>
              <a:t> </a:t>
            </a:r>
            <a:r>
              <a:rPr lang="en-US" sz="2400" dirty="0" err="1" smtClean="0"/>
              <a:t>tác</a:t>
            </a:r>
            <a:r>
              <a:rPr lang="en-US" sz="2400" dirty="0" smtClean="0"/>
              <a:t> </a:t>
            </a:r>
            <a:r>
              <a:rPr lang="en-US" sz="2400" dirty="0" err="1" smtClean="0"/>
              <a:t>với</a:t>
            </a:r>
            <a:r>
              <a:rPr lang="en-US" sz="2400" dirty="0" smtClean="0"/>
              <a:t> </a:t>
            </a:r>
            <a:r>
              <a:rPr lang="en-US" sz="2400" dirty="0" err="1" smtClean="0"/>
              <a:t>hàng</a:t>
            </a:r>
            <a:r>
              <a:rPr lang="en-US" sz="2400" dirty="0" smtClean="0"/>
              <a:t> </a:t>
            </a:r>
            <a:r>
              <a:rPr lang="en-US" sz="2400" dirty="0" err="1" smtClean="0"/>
              <a:t>xóm</a:t>
            </a:r>
            <a:r>
              <a:rPr lang="en-US" sz="2400" dirty="0" smtClean="0"/>
              <a:t> &amp; </a:t>
            </a:r>
            <a:r>
              <a:rPr lang="en-US" sz="2400" dirty="0" err="1" smtClean="0"/>
              <a:t>giúp</a:t>
            </a:r>
            <a:r>
              <a:rPr lang="en-US" sz="2400" dirty="0" smtClean="0"/>
              <a:t> </a:t>
            </a:r>
            <a:r>
              <a:rPr lang="en-US" sz="2400" dirty="0" err="1" smtClean="0"/>
              <a:t>xây</a:t>
            </a:r>
            <a:r>
              <a:rPr lang="en-US" sz="2400" dirty="0" smtClean="0"/>
              <a:t> </a:t>
            </a:r>
            <a:r>
              <a:rPr lang="en-US" sz="2400" dirty="0" err="1" smtClean="0"/>
              <a:t>dựng</a:t>
            </a:r>
            <a:r>
              <a:rPr lang="en-US" sz="2400" dirty="0" smtClean="0"/>
              <a:t> </a:t>
            </a:r>
            <a:r>
              <a:rPr lang="en-US" sz="2400" dirty="0" err="1" smtClean="0"/>
              <a:t>sự</a:t>
            </a:r>
            <a:r>
              <a:rPr lang="en-US" sz="2400" dirty="0" smtClean="0"/>
              <a:t> </a:t>
            </a:r>
            <a:r>
              <a:rPr lang="en-US" sz="2400" dirty="0" err="1" smtClean="0"/>
              <a:t>trợ</a:t>
            </a:r>
            <a:r>
              <a:rPr lang="en-US" sz="2400" dirty="0" smtClean="0"/>
              <a:t> </a:t>
            </a:r>
            <a:r>
              <a:rPr lang="en-US" sz="2400" dirty="0" err="1" smtClean="0"/>
              <a:t>giúp</a:t>
            </a:r>
            <a:r>
              <a:rPr lang="en-US" sz="2400" dirty="0" smtClean="0"/>
              <a:t> </a:t>
            </a:r>
            <a:r>
              <a:rPr lang="en-US" sz="2400" dirty="0" err="1" smtClean="0"/>
              <a:t>xã</a:t>
            </a:r>
            <a:r>
              <a:rPr lang="en-US" sz="2400" dirty="0" smtClean="0"/>
              <a:t> </a:t>
            </a:r>
            <a:r>
              <a:rPr lang="en-US" sz="2400" dirty="0" err="1" smtClean="0"/>
              <a:t>hội</a:t>
            </a:r>
            <a:r>
              <a:rPr lang="en-US" sz="2400" dirty="0" smtClean="0"/>
              <a:t> </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259542"/>
            <a:ext cx="4252735" cy="3359146"/>
          </a:xfrm>
          <a:prstGeom prst="rect">
            <a:avLst/>
          </a:prstGeom>
        </p:spPr>
      </p:pic>
    </p:spTree>
    <p:extLst>
      <p:ext uri="{BB962C8B-B14F-4D97-AF65-F5344CB8AC3E}">
        <p14:creationId xmlns:p14="http://schemas.microsoft.com/office/powerpoint/2010/main" val="3856173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a:t>
            </a:r>
            <a:r>
              <a:rPr lang="en-US" dirty="0" smtClean="0"/>
              <a:t> </a:t>
            </a:r>
            <a:r>
              <a:rPr lang="en-US" dirty="0" err="1" smtClean="0"/>
              <a:t>chúng</a:t>
            </a:r>
            <a:r>
              <a:rPr lang="en-US" dirty="0" smtClean="0"/>
              <a:t> 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idx="1"/>
          </p:nvPr>
        </p:nvSpPr>
        <p:spPr>
          <a:xfrm>
            <a:off x="457200" y="1264596"/>
            <a:ext cx="4040188" cy="910279"/>
          </a:xfrm>
        </p:spPr>
        <p:txBody>
          <a:bodyPr>
            <a:normAutofit/>
          </a:bodyPr>
          <a:lstStyle/>
          <a:p>
            <a:r>
              <a:rPr lang="en-US" sz="2400" dirty="0" err="1" smtClean="0"/>
              <a:t>Ngăn</a:t>
            </a:r>
            <a:r>
              <a:rPr lang="en-US" sz="2400" dirty="0" smtClean="0"/>
              <a:t> </a:t>
            </a:r>
            <a:r>
              <a:rPr lang="en-US" sz="2400" dirty="0" err="1" smtClean="0"/>
              <a:t>ngừa</a:t>
            </a:r>
            <a:r>
              <a:rPr lang="en-US" sz="2400" dirty="0" smtClean="0"/>
              <a:t> </a:t>
            </a:r>
            <a:r>
              <a:rPr lang="en-US" sz="2400" dirty="0" err="1" smtClean="0"/>
              <a:t>phạm</a:t>
            </a:r>
            <a:r>
              <a:rPr lang="en-US" sz="2400" dirty="0" smtClean="0"/>
              <a:t> </a:t>
            </a:r>
            <a:r>
              <a:rPr lang="en-US" sz="2400" dirty="0" err="1" smtClean="0"/>
              <a:t>tội</a:t>
            </a:r>
            <a:r>
              <a:rPr lang="en-US" sz="2400" dirty="0" smtClean="0"/>
              <a:t> </a:t>
            </a:r>
            <a:r>
              <a:rPr lang="en-US" sz="2400" dirty="0" err="1" smtClean="0"/>
              <a:t>và</a:t>
            </a:r>
            <a:r>
              <a:rPr lang="en-US" sz="2400" dirty="0" smtClean="0"/>
              <a:t> </a:t>
            </a:r>
            <a:r>
              <a:rPr lang="en-US" sz="2400" dirty="0" err="1" smtClean="0"/>
              <a:t>cải</a:t>
            </a:r>
            <a:r>
              <a:rPr lang="en-US" sz="2400" dirty="0" smtClean="0"/>
              <a:t> </a:t>
            </a:r>
            <a:r>
              <a:rPr lang="en-US" sz="2400" dirty="0" err="1" smtClean="0"/>
              <a:t>thiện</a:t>
            </a:r>
            <a:r>
              <a:rPr lang="en-US" sz="2400" dirty="0" smtClean="0"/>
              <a:t> </a:t>
            </a:r>
            <a:r>
              <a:rPr lang="en-US" sz="2400" dirty="0" err="1" smtClean="0"/>
              <a:t>tính</a:t>
            </a:r>
            <a:r>
              <a:rPr lang="en-US" sz="2400" dirty="0" smtClean="0"/>
              <a:t> an </a:t>
            </a:r>
            <a:r>
              <a:rPr lang="en-US" sz="2400" dirty="0" err="1" smtClean="0"/>
              <a:t>toàn</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smtClean="0"/>
              <a:t>“</a:t>
            </a:r>
            <a:r>
              <a:rPr lang="en-US" sz="2400" dirty="0" err="1" smtClean="0"/>
              <a:t>Để</a:t>
            </a:r>
            <a:r>
              <a:rPr lang="en-US" sz="2400" dirty="0" smtClean="0"/>
              <a:t> </a:t>
            </a:r>
            <a:r>
              <a:rPr lang="en-US" sz="2400" dirty="0" err="1" smtClean="0"/>
              <a:t>mắt</a:t>
            </a:r>
            <a:r>
              <a:rPr lang="en-US" sz="2400" dirty="0" smtClean="0"/>
              <a:t> </a:t>
            </a:r>
            <a:r>
              <a:rPr lang="en-US" sz="2400" dirty="0" err="1" smtClean="0"/>
              <a:t>tới</a:t>
            </a:r>
            <a:r>
              <a:rPr lang="en-US" sz="2400" dirty="0" smtClean="0"/>
              <a:t> </a:t>
            </a:r>
            <a:r>
              <a:rPr lang="en-US" sz="2400" dirty="0" err="1" smtClean="0"/>
              <a:t>đường</a:t>
            </a:r>
            <a:r>
              <a:rPr lang="en-US" sz="2400" dirty="0" smtClean="0"/>
              <a:t> </a:t>
            </a:r>
            <a:r>
              <a:rPr lang="en-US" sz="2400" dirty="0" err="1" smtClean="0"/>
              <a:t>phố</a:t>
            </a:r>
            <a:r>
              <a:rPr lang="en-US" sz="2400" dirty="0" smtClean="0"/>
              <a:t>”</a:t>
            </a:r>
            <a:endParaRPr lang="en-US" sz="2400" dirty="0"/>
          </a:p>
          <a:p>
            <a:pPr marL="650875" lvl="1" indent="-457200">
              <a:buFont typeface="Wingdings" charset="2"/>
              <a:buChar char="ü"/>
              <a:defRPr/>
            </a:pPr>
            <a:r>
              <a:rPr lang="en-US" sz="2400" dirty="0" err="1" smtClean="0"/>
              <a:t>Cảm</a:t>
            </a:r>
            <a:r>
              <a:rPr lang="en-US" sz="2400" dirty="0" smtClean="0"/>
              <a:t> </a:t>
            </a:r>
            <a:r>
              <a:rPr lang="en-US" sz="2400" dirty="0" err="1" smtClean="0"/>
              <a:t>giác</a:t>
            </a:r>
            <a:r>
              <a:rPr lang="vi-VN" sz="2400" dirty="0" smtClean="0"/>
              <a:t>/ý thức</a:t>
            </a:r>
            <a:r>
              <a:rPr lang="en-US" sz="2400" dirty="0" smtClean="0"/>
              <a:t> </a:t>
            </a:r>
            <a:r>
              <a:rPr lang="en-US" sz="2400" dirty="0" err="1" smtClean="0"/>
              <a:t>về</a:t>
            </a:r>
            <a:r>
              <a:rPr lang="vi-VN" sz="2400" dirty="0" smtClean="0"/>
              <a:t> sự</a:t>
            </a:r>
            <a:r>
              <a:rPr lang="en-US" sz="2400" dirty="0" smtClean="0"/>
              <a:t> </a:t>
            </a:r>
            <a:r>
              <a:rPr lang="en-US" sz="2400" dirty="0" err="1" smtClean="0"/>
              <a:t>tự</a:t>
            </a:r>
            <a:r>
              <a:rPr lang="en-US" sz="2400" dirty="0" smtClean="0"/>
              <a:t> </a:t>
            </a:r>
            <a:r>
              <a:rPr lang="en-US" sz="2400" dirty="0" err="1" smtClean="0"/>
              <a:t>hào</a:t>
            </a:r>
            <a:r>
              <a:rPr lang="en-US" sz="2400" dirty="0" smtClean="0"/>
              <a:t> </a:t>
            </a:r>
            <a:r>
              <a:rPr lang="vi-VN" sz="2400" dirty="0" smtClean="0"/>
              <a:t> </a:t>
            </a:r>
            <a:r>
              <a:rPr lang="en-US" sz="2400" dirty="0" err="1" smtClean="0"/>
              <a:t>và</a:t>
            </a:r>
            <a:r>
              <a:rPr lang="en-US" sz="2400" dirty="0" smtClean="0"/>
              <a:t> </a:t>
            </a:r>
            <a:r>
              <a:rPr lang="en-US" sz="2400" dirty="0" err="1" smtClean="0"/>
              <a:t>quan</a:t>
            </a:r>
            <a:r>
              <a:rPr lang="en-US" sz="2400" dirty="0" smtClean="0"/>
              <a:t> </a:t>
            </a:r>
            <a:r>
              <a:rPr lang="en-US" sz="2400" dirty="0" err="1" smtClean="0"/>
              <a:t>tâm</a:t>
            </a:r>
            <a:r>
              <a:rPr lang="vi-VN" sz="2400" dirty="0" smtClean="0"/>
              <a:t> khu phố.</a:t>
            </a:r>
            <a:endParaRPr lang="en-US" sz="2400" dirty="0"/>
          </a:p>
          <a:p>
            <a:pPr marL="650875" lvl="1" indent="-457200">
              <a:buFont typeface="Wingdings" charset="2"/>
              <a:buChar char="ü"/>
              <a:defRPr/>
            </a:pP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195" y="1535114"/>
            <a:ext cx="3404221" cy="2547172"/>
          </a:xfrm>
          <a:prstGeom prst="rect">
            <a:avLst/>
          </a:prstGeom>
        </p:spPr>
      </p:pic>
      <p:pic>
        <p:nvPicPr>
          <p:cNvPr id="4" name="Picture 3" descr="Neighborhood+Watch+Sig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556" y="4082286"/>
            <a:ext cx="2525889" cy="2525889"/>
          </a:xfrm>
          <a:prstGeom prst="rect">
            <a:avLst/>
          </a:prstGeom>
        </p:spPr>
      </p:pic>
      <p:pic>
        <p:nvPicPr>
          <p:cNvPr id="7" name="Picture 6" descr="crossing-801713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771" y="4425696"/>
            <a:ext cx="3620424" cy="21861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08871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a:t>
            </a:r>
            <a:r>
              <a:rPr lang="en-US" dirty="0" smtClean="0"/>
              <a:t> </a:t>
            </a:r>
            <a:r>
              <a:rPr lang="en-US" dirty="0" err="1" smtClean="0"/>
              <a:t>chúng</a:t>
            </a:r>
            <a:r>
              <a:rPr lang="en-US" dirty="0" smtClean="0"/>
              <a:t> 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idx="1"/>
          </p:nvPr>
        </p:nvSpPr>
        <p:spPr/>
        <p:txBody>
          <a:bodyPr>
            <a:normAutofit/>
          </a:bodyPr>
          <a:lstStyle/>
          <a:p>
            <a:r>
              <a:rPr lang="en-US" sz="2400" dirty="0" err="1" smtClean="0"/>
              <a:t>Cải</a:t>
            </a:r>
            <a:r>
              <a:rPr lang="en-US" sz="2400" dirty="0" smtClean="0"/>
              <a:t> </a:t>
            </a:r>
            <a:r>
              <a:rPr lang="en-US" sz="2400" dirty="0" err="1" smtClean="0"/>
              <a:t>thiện</a:t>
            </a:r>
            <a:r>
              <a:rPr lang="en-US" sz="2400" dirty="0" smtClean="0"/>
              <a:t> </a:t>
            </a:r>
            <a:r>
              <a:rPr lang="en-US" sz="2400" dirty="0" err="1" smtClean="0"/>
              <a:t>kinh</a:t>
            </a:r>
            <a:r>
              <a:rPr lang="en-US" sz="2400" dirty="0" smtClean="0"/>
              <a:t> </a:t>
            </a:r>
            <a:r>
              <a:rPr lang="en-US" sz="2400" dirty="0" err="1" smtClean="0"/>
              <a:t>doanh</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err="1" smtClean="0"/>
              <a:t>Đưa</a:t>
            </a:r>
            <a:r>
              <a:rPr lang="en-US" sz="2400" dirty="0" smtClean="0"/>
              <a:t> </a:t>
            </a:r>
            <a:r>
              <a:rPr lang="en-US" sz="2400" dirty="0" err="1" smtClean="0"/>
              <a:t>khách</a:t>
            </a:r>
            <a:r>
              <a:rPr lang="en-US" sz="2400" dirty="0" smtClean="0"/>
              <a:t> </a:t>
            </a:r>
            <a:r>
              <a:rPr lang="en-US" sz="2400" dirty="0" err="1" smtClean="0"/>
              <a:t>hàng</a:t>
            </a:r>
            <a:r>
              <a:rPr lang="en-US" sz="2400" dirty="0" smtClean="0"/>
              <a:t> </a:t>
            </a:r>
            <a:r>
              <a:rPr lang="en-US" sz="2400" dirty="0" err="1" smtClean="0"/>
              <a:t>tới</a:t>
            </a:r>
            <a:r>
              <a:rPr lang="en-US" sz="2400" dirty="0" smtClean="0"/>
              <a:t> </a:t>
            </a:r>
            <a:r>
              <a:rPr lang="en-US" sz="2400" dirty="0" err="1" smtClean="0"/>
              <a:t>cho</a:t>
            </a:r>
            <a:r>
              <a:rPr lang="en-US" sz="2400" dirty="0" smtClean="0"/>
              <a:t> </a:t>
            </a:r>
            <a:r>
              <a:rPr lang="en-US" sz="2400" dirty="0" err="1" smtClean="0"/>
              <a:t>chủ</a:t>
            </a:r>
            <a:r>
              <a:rPr lang="en-US" sz="2400" dirty="0" smtClean="0"/>
              <a:t> </a:t>
            </a:r>
            <a:r>
              <a:rPr lang="en-US" sz="2400" dirty="0" err="1" smtClean="0"/>
              <a:t>quán</a:t>
            </a:r>
            <a:endParaRPr lang="en-US" sz="2400" dirty="0"/>
          </a:p>
          <a:p>
            <a:pPr marL="650875" lvl="1" indent="-457200">
              <a:buFont typeface="Wingdings" charset="2"/>
              <a:buChar char="ü"/>
              <a:defRPr/>
            </a:pPr>
            <a:r>
              <a:rPr lang="vi-VN" sz="2400" dirty="0"/>
              <a:t>T</a:t>
            </a:r>
            <a:r>
              <a:rPr lang="vi-VN" sz="2400" dirty="0" smtClean="0"/>
              <a:t>ăng </a:t>
            </a:r>
            <a:r>
              <a:rPr lang="vi-VN" sz="2400" dirty="0"/>
              <a:t>giá trị bất động sản </a:t>
            </a:r>
            <a:r>
              <a:rPr lang="vi-VN" sz="2400" dirty="0" smtClean="0"/>
              <a:t>của khu </a:t>
            </a:r>
            <a:r>
              <a:rPr lang="vi-VN" sz="2400" dirty="0"/>
              <a:t>dân cư</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345498"/>
            <a:ext cx="4252735" cy="318723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65724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Tại sao </a:t>
            </a:r>
            <a:r>
              <a:rPr lang="en-US" dirty="0" err="1" smtClean="0"/>
              <a:t>chúng</a:t>
            </a:r>
            <a:r>
              <a:rPr lang="en-US" dirty="0" smtClean="0"/>
              <a:t> </a:t>
            </a:r>
            <a:r>
              <a:rPr lang="en-US" dirty="0" smtClean="0"/>
              <a:t>ta </a:t>
            </a:r>
            <a:r>
              <a:rPr lang="en-US" dirty="0" err="1" smtClean="0"/>
              <a:t>quan</a:t>
            </a:r>
            <a:r>
              <a:rPr lang="en-US" dirty="0" smtClean="0"/>
              <a:t> </a:t>
            </a:r>
            <a:r>
              <a:rPr lang="en-US" dirty="0" err="1" smtClean="0"/>
              <a:t>tâm</a:t>
            </a:r>
            <a:r>
              <a:rPr lang="en-US" dirty="0" smtClean="0"/>
              <a:t> </a:t>
            </a:r>
            <a:r>
              <a:rPr lang="en-US" dirty="0" err="1" smtClean="0"/>
              <a:t>tới</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a:t>
            </a:r>
            <a:endParaRPr lang="en-US" dirty="0"/>
          </a:p>
        </p:txBody>
      </p:sp>
      <p:sp>
        <p:nvSpPr>
          <p:cNvPr id="5" name="Text Placeholder 4"/>
          <p:cNvSpPr>
            <a:spLocks noGrp="1"/>
          </p:cNvSpPr>
          <p:nvPr>
            <p:ph type="body" sz="quarter" idx="13"/>
          </p:nvPr>
        </p:nvSpPr>
        <p:spPr/>
        <p:txBody>
          <a:bodyPr>
            <a:normAutofit/>
          </a:bodyPr>
          <a:lstStyle/>
          <a:p>
            <a:r>
              <a:rPr lang="en-US" sz="2400" dirty="0" err="1" smtClean="0"/>
              <a:t>Cải</a:t>
            </a:r>
            <a:r>
              <a:rPr lang="en-US" sz="2400" dirty="0" smtClean="0"/>
              <a:t> </a:t>
            </a:r>
            <a:r>
              <a:rPr lang="en-US" sz="2400" dirty="0" err="1" smtClean="0"/>
              <a:t>thiện</a:t>
            </a:r>
            <a:r>
              <a:rPr lang="en-US" sz="2400" dirty="0" smtClean="0"/>
              <a:t> </a:t>
            </a:r>
            <a:r>
              <a:rPr lang="en-US" sz="2400" dirty="0" err="1" smtClean="0"/>
              <a:t>môi</a:t>
            </a:r>
            <a:r>
              <a:rPr lang="en-US" sz="2400" dirty="0" smtClean="0"/>
              <a:t> </a:t>
            </a:r>
            <a:r>
              <a:rPr lang="en-US" sz="2400" dirty="0" err="1" smtClean="0"/>
              <a:t>trường</a:t>
            </a:r>
            <a:endParaRPr lang="en-US" sz="2400" dirty="0"/>
          </a:p>
        </p:txBody>
      </p:sp>
      <p:sp>
        <p:nvSpPr>
          <p:cNvPr id="7" name="Up Arrow Callout 6"/>
          <p:cNvSpPr/>
          <p:nvPr/>
        </p:nvSpPr>
        <p:spPr>
          <a:xfrm>
            <a:off x="304800" y="1981710"/>
            <a:ext cx="1898650" cy="2077769"/>
          </a:xfrm>
          <a:prstGeom prst="upArrowCallout">
            <a:avLst>
              <a:gd name="adj1" fmla="val 50000"/>
              <a:gd name="adj2" fmla="val 39543"/>
              <a:gd name="adj3" fmla="val 29546"/>
              <a:gd name="adj4" fmla="val 64977"/>
            </a:avLst>
          </a:prstGeom>
          <a:gradFill flip="none" rotWithShape="1">
            <a:gsLst>
              <a:gs pos="0">
                <a:srgbClr val="73B632"/>
              </a:gs>
              <a:gs pos="100000">
                <a:srgbClr val="B5D479"/>
              </a:gs>
            </a:gsLst>
            <a:lin ang="162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40"/>
              </a:lnSpc>
            </a:pPr>
            <a:r>
              <a:rPr lang="en-US" sz="2400" dirty="0" smtClean="0">
                <a:solidFill>
                  <a:schemeClr val="tx1"/>
                </a:solidFill>
                <a:latin typeface="Arial" panose="020B0604020202020204" pitchFamily="34" charset="0"/>
                <a:cs typeface="Arial" panose="020B0604020202020204" pitchFamily="34" charset="0"/>
              </a:rPr>
              <a:t>NHIỀU NGƯỜI ĐI BỘ HƠN</a:t>
            </a:r>
            <a:endParaRPr lang="en-US" sz="2400" dirty="0">
              <a:solidFill>
                <a:schemeClr val="tx1"/>
              </a:solidFill>
              <a:latin typeface="Arial" panose="020B0604020202020204" pitchFamily="34" charset="0"/>
              <a:cs typeface="Arial" panose="020B0604020202020204" pitchFamily="34" charset="0"/>
            </a:endParaRPr>
          </a:p>
        </p:txBody>
      </p:sp>
      <p:pic>
        <p:nvPicPr>
          <p:cNvPr id="8" name="Picture 7" descr="Navidad_2006 088"/>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311553" y="3806422"/>
            <a:ext cx="1891897" cy="252253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9" name="Down Arrow Callout 8"/>
          <p:cNvSpPr/>
          <p:nvPr/>
        </p:nvSpPr>
        <p:spPr>
          <a:xfrm>
            <a:off x="2516087" y="4463995"/>
            <a:ext cx="350371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3200" cap="all" dirty="0" smtClean="0">
                <a:solidFill>
                  <a:schemeClr val="tx1"/>
                </a:solidFill>
                <a:latin typeface="Arial" panose="020B0604020202020204" pitchFamily="34" charset="0"/>
                <a:cs typeface="Arial" panose="020B0604020202020204" pitchFamily="34" charset="0"/>
              </a:rPr>
              <a:t>ÍT XE HƠI TRÊN ĐƯỜNG HƠN</a:t>
            </a:r>
          </a:p>
        </p:txBody>
      </p:sp>
      <p:pic>
        <p:nvPicPr>
          <p:cNvPr id="11" name="Picture 10" descr="IMG_1514"/>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2539425" y="2267724"/>
            <a:ext cx="3462106" cy="2308071"/>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12" name="Down Arrow Callout 11"/>
          <p:cNvSpPr/>
          <p:nvPr/>
        </p:nvSpPr>
        <p:spPr>
          <a:xfrm>
            <a:off x="6333264" y="4474375"/>
            <a:ext cx="2349500"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2800" cap="all" dirty="0" smtClean="0">
                <a:solidFill>
                  <a:schemeClr val="tx1"/>
                </a:solidFill>
                <a:latin typeface="Arial" panose="020B0604020202020204" pitchFamily="34" charset="0"/>
                <a:cs typeface="Arial" panose="020B0604020202020204" pitchFamily="34" charset="0"/>
              </a:rPr>
              <a:t>ÍT Ô NHIỄM HƠN</a:t>
            </a:r>
          </a:p>
        </p:txBody>
      </p:sp>
      <p:pic>
        <p:nvPicPr>
          <p:cNvPr id="13" name="Picture 12" descr="earth3am.jpg"/>
          <p:cNvPicPr>
            <a:picLocks noChangeAspect="1"/>
          </p:cNvPicPr>
          <p:nvPr/>
        </p:nvPicPr>
        <p:blipFill>
          <a:blip r:embed="rId5">
            <a:lum/>
          </a:blip>
          <a:stretch>
            <a:fillRect/>
          </a:stretch>
        </p:blipFill>
        <p:spPr>
          <a:xfrm>
            <a:off x="6351647" y="2278104"/>
            <a:ext cx="2308071" cy="2308071"/>
          </a:xfrm>
          <a:prstGeom prst="roundRect">
            <a:avLst>
              <a:gd name="adj" fmla="val 3307"/>
            </a:avLst>
          </a:prstGeom>
          <a:ln w="25400">
            <a:solidFill>
              <a:srgbClr val="73B632"/>
            </a:solidFill>
          </a:ln>
          <a:effectLst/>
        </p:spPr>
      </p:pic>
    </p:spTree>
    <p:extLst>
      <p:ext uri="{BB962C8B-B14F-4D97-AF65-F5344CB8AC3E}">
        <p14:creationId xmlns:p14="http://schemas.microsoft.com/office/powerpoint/2010/main" val="3524590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Chương</a:t>
            </a:r>
            <a:r>
              <a:rPr lang="en-US" dirty="0" smtClean="0"/>
              <a:t> </a:t>
            </a:r>
            <a:r>
              <a:rPr lang="en-US" dirty="0" err="1" smtClean="0"/>
              <a:t>trình</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3191427984"/>
              </p:ext>
            </p:extLst>
          </p:nvPr>
        </p:nvGraphicFramePr>
        <p:xfrm>
          <a:off x="693056" y="1639907"/>
          <a:ext cx="4041775" cy="4486254"/>
        </p:xfrm>
        <a:graphic>
          <a:graphicData uri="http://schemas.openxmlformats.org/drawingml/2006/table">
            <a:tbl>
              <a:tblPr firstRow="1" bandRow="1">
                <a:tableStyleId>{BC89EF96-8CEA-46FF-86C4-4CE0E7609802}</a:tableStyleId>
              </a:tblPr>
              <a:tblGrid>
                <a:gridCol w="4041775"/>
              </a:tblGrid>
              <a:tr h="747709">
                <a:tc>
                  <a:txBody>
                    <a:bodyPr/>
                    <a:lstStyle/>
                    <a:p>
                      <a:pPr algn="ctr"/>
                      <a:r>
                        <a:rPr lang="en-US" dirty="0" err="1" smtClean="0"/>
                        <a:t>Mục</a:t>
                      </a:r>
                      <a:r>
                        <a:rPr lang="en-US" dirty="0" smtClean="0"/>
                        <a:t> </a:t>
                      </a:r>
                      <a:r>
                        <a:rPr lang="en-US" baseline="0" dirty="0" smtClean="0"/>
                        <a:t>2.3: DI </a:t>
                      </a:r>
                      <a:r>
                        <a:rPr lang="en-US" baseline="0" dirty="0" err="1" smtClean="0"/>
                        <a:t>chuyển</a:t>
                      </a:r>
                      <a:r>
                        <a:rPr lang="en-US" baseline="0" dirty="0" smtClean="0"/>
                        <a:t> </a:t>
                      </a:r>
                      <a:r>
                        <a:rPr lang="en-US" baseline="0" dirty="0" err="1" smtClean="0"/>
                        <a:t>chủ</a:t>
                      </a:r>
                      <a:r>
                        <a:rPr lang="en-US" baseline="0" dirty="0" smtClean="0"/>
                        <a:t> </a:t>
                      </a:r>
                      <a:r>
                        <a:rPr lang="en-US" baseline="0" dirty="0" err="1" smtClean="0"/>
                        <a:t>động</a:t>
                      </a:r>
                      <a:endParaRPr lang="en-US" dirty="0"/>
                    </a:p>
                  </a:txBody>
                  <a:tcPr/>
                </a:tc>
              </a:tr>
              <a:tr h="747709">
                <a:tc>
                  <a:txBody>
                    <a:bodyPr/>
                    <a:lstStyle/>
                    <a:p>
                      <a:r>
                        <a:rPr lang="en-US" dirty="0" err="1" smtClean="0"/>
                        <a:t>Hoạt</a:t>
                      </a:r>
                      <a:r>
                        <a:rPr lang="en-US" dirty="0" smtClean="0"/>
                        <a:t> </a:t>
                      </a:r>
                      <a:r>
                        <a:rPr lang="en-US" dirty="0" err="1" smtClean="0"/>
                        <a:t>động</a:t>
                      </a:r>
                      <a:r>
                        <a:rPr lang="en-US" baseline="0" dirty="0" smtClean="0"/>
                        <a:t> </a:t>
                      </a:r>
                      <a:r>
                        <a:rPr lang="en-US" baseline="0" dirty="0" err="1" smtClean="0"/>
                        <a:t>mở</a:t>
                      </a:r>
                      <a:r>
                        <a:rPr lang="en-US" baseline="0" dirty="0" smtClean="0"/>
                        <a:t> </a:t>
                      </a:r>
                      <a:r>
                        <a:rPr lang="en-US" baseline="0" dirty="0" err="1" smtClean="0"/>
                        <a:t>đầu</a:t>
                      </a:r>
                      <a:r>
                        <a:rPr lang="en-US" baseline="0" dirty="0" smtClean="0"/>
                        <a:t>/</a:t>
                      </a:r>
                      <a:r>
                        <a:rPr lang="en-US" baseline="0" dirty="0" err="1" smtClean="0"/>
                        <a:t>Ôn</a:t>
                      </a:r>
                      <a:r>
                        <a:rPr lang="en-US" baseline="0" dirty="0" smtClean="0"/>
                        <a:t> </a:t>
                      </a:r>
                      <a:r>
                        <a:rPr lang="en-US" baseline="0" dirty="0" err="1" smtClean="0"/>
                        <a:t>tập</a:t>
                      </a:r>
                      <a:endParaRPr lang="en-US" dirty="0"/>
                    </a:p>
                  </a:txBody>
                  <a:tcPr/>
                </a:tc>
              </a:tr>
              <a:tr h="747709">
                <a:tc>
                  <a:txBody>
                    <a:bodyPr/>
                    <a:lstStyle/>
                    <a:p>
                      <a:r>
                        <a:rPr lang="en-US" dirty="0" smtClean="0"/>
                        <a:t>Di </a:t>
                      </a:r>
                      <a:r>
                        <a:rPr lang="en-US" dirty="0" err="1" smtClean="0"/>
                        <a:t>chuyển</a:t>
                      </a:r>
                      <a:r>
                        <a:rPr lang="en-US" baseline="0" dirty="0" smtClean="0"/>
                        <a:t> </a:t>
                      </a:r>
                      <a:r>
                        <a:rPr lang="en-US" baseline="0" dirty="0" err="1" smtClean="0"/>
                        <a:t>chủ</a:t>
                      </a:r>
                      <a:r>
                        <a:rPr lang="en-US" baseline="0" dirty="0" smtClean="0"/>
                        <a:t> </a:t>
                      </a:r>
                      <a:r>
                        <a:rPr lang="en-US" baseline="0" dirty="0" err="1" smtClean="0"/>
                        <a:t>động</a:t>
                      </a:r>
                      <a:endParaRPr lang="en-US" dirty="0"/>
                    </a:p>
                  </a:txBody>
                  <a:tcPr/>
                </a:tc>
              </a:tr>
              <a:tr h="747709">
                <a:tc>
                  <a:txBody>
                    <a:bodyPr/>
                    <a:lstStyle/>
                    <a:p>
                      <a:r>
                        <a:rPr lang="en-US" cap="none" dirty="0" err="1" smtClean="0"/>
                        <a:t>Khả</a:t>
                      </a:r>
                      <a:r>
                        <a:rPr lang="en-US" cap="none" dirty="0" smtClean="0"/>
                        <a:t> </a:t>
                      </a:r>
                      <a:r>
                        <a:rPr lang="en-US" cap="none" dirty="0" err="1" smtClean="0"/>
                        <a:t>năng</a:t>
                      </a:r>
                      <a:r>
                        <a:rPr lang="en-US" cap="none" baseline="0" dirty="0" smtClean="0"/>
                        <a:t>  </a:t>
                      </a:r>
                      <a:r>
                        <a:rPr lang="en-US" cap="none" baseline="0" dirty="0" err="1" smtClean="0"/>
                        <a:t>đi</a:t>
                      </a:r>
                      <a:r>
                        <a:rPr lang="en-US" cap="none" baseline="0" dirty="0" smtClean="0"/>
                        <a:t> </a:t>
                      </a:r>
                      <a:r>
                        <a:rPr lang="en-US" cap="none" baseline="0" dirty="0" err="1" smtClean="0"/>
                        <a:t>bộ</a:t>
                      </a:r>
                      <a:endParaRPr lang="en-US" dirty="0"/>
                    </a:p>
                  </a:txBody>
                  <a:tcPr/>
                </a:tc>
              </a:tr>
              <a:tr h="747709">
                <a:tc>
                  <a:txBody>
                    <a:bodyPr/>
                    <a:lstStyle/>
                    <a:p>
                      <a:r>
                        <a:rPr lang="en-US" dirty="0" err="1" smtClean="0"/>
                        <a:t>Khả</a:t>
                      </a:r>
                      <a:r>
                        <a:rPr lang="en-US" baseline="0" dirty="0" smtClean="0"/>
                        <a:t> </a:t>
                      </a:r>
                      <a:r>
                        <a:rPr lang="en-US" baseline="0" dirty="0" err="1" smtClean="0"/>
                        <a:t>năng</a:t>
                      </a:r>
                      <a:r>
                        <a:rPr lang="en-US" baseline="0" dirty="0" smtClean="0"/>
                        <a:t> </a:t>
                      </a:r>
                      <a:r>
                        <a:rPr lang="en-US" baseline="0" dirty="0" err="1" smtClean="0"/>
                        <a:t>đạp</a:t>
                      </a:r>
                      <a:r>
                        <a:rPr lang="en-US" baseline="0" dirty="0" smtClean="0"/>
                        <a:t> </a:t>
                      </a:r>
                      <a:r>
                        <a:rPr lang="en-US" baseline="0" dirty="0" err="1" smtClean="0"/>
                        <a:t>xe</a:t>
                      </a:r>
                      <a:r>
                        <a:rPr lang="en-US" baseline="0" dirty="0" smtClean="0"/>
                        <a:t> </a:t>
                      </a:r>
                      <a:r>
                        <a:rPr lang="en-US" baseline="0" dirty="0" err="1" smtClean="0"/>
                        <a:t>đạp</a:t>
                      </a:r>
                      <a:endParaRPr lang="en-US" dirty="0"/>
                    </a:p>
                  </a:txBody>
                  <a:tcPr/>
                </a:tc>
              </a:tr>
              <a:tr h="747709">
                <a:tc>
                  <a:txBody>
                    <a:bodyPr/>
                    <a:lstStyle/>
                    <a:p>
                      <a:r>
                        <a:rPr lang="en-US" dirty="0" err="1" smtClean="0"/>
                        <a:t>Kết</a:t>
                      </a:r>
                      <a:r>
                        <a:rPr lang="en-US" baseline="0" dirty="0" smtClean="0"/>
                        <a:t> </a:t>
                      </a:r>
                      <a:r>
                        <a:rPr lang="en-US" baseline="0" dirty="0" err="1" smtClean="0"/>
                        <a:t>luận</a:t>
                      </a:r>
                      <a:endParaRPr lang="en-US" dirty="0"/>
                    </a:p>
                  </a:txBody>
                  <a:tcPr/>
                </a:tc>
              </a:tr>
            </a:tbl>
          </a:graphicData>
        </a:graphic>
      </p:graphicFrame>
      <p:pic>
        <p:nvPicPr>
          <p:cNvPr id="11" name="Picture 10" descr="bi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055" y="1525557"/>
            <a:ext cx="3065256" cy="460060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3597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ĐỘNG</a:t>
            </a:r>
            <a:endParaRPr lang="en-US" dirty="0"/>
          </a:p>
        </p:txBody>
      </p:sp>
      <p:sp>
        <p:nvSpPr>
          <p:cNvPr id="3" name="Text Placeholder 2"/>
          <p:cNvSpPr>
            <a:spLocks noGrp="1"/>
          </p:cNvSpPr>
          <p:nvPr>
            <p:ph type="body" idx="1"/>
          </p:nvPr>
        </p:nvSpPr>
        <p:spPr>
          <a:xfrm>
            <a:off x="457200" y="1535113"/>
            <a:ext cx="4040188" cy="639762"/>
          </a:xfrm>
        </p:spPr>
        <p:txBody>
          <a:bodyPr>
            <a:noAutofit/>
          </a:bodyPr>
          <a:lstStyle/>
          <a:p>
            <a:r>
              <a:rPr lang="vi-VN" sz="1800" dirty="0" smtClean="0"/>
              <a:t>Đi bộ trong khu phố của bạn như thế nào?</a:t>
            </a:r>
            <a:endParaRPr lang="en-US" sz="1800" dirty="0"/>
          </a:p>
        </p:txBody>
      </p:sp>
      <p:sp>
        <p:nvSpPr>
          <p:cNvPr id="4" name="Content Placeholder 3"/>
          <p:cNvSpPr>
            <a:spLocks noGrp="1"/>
          </p:cNvSpPr>
          <p:nvPr>
            <p:ph sz="half" idx="2"/>
          </p:nvPr>
        </p:nvSpPr>
        <p:spPr/>
        <p:txBody>
          <a:bodyPr/>
          <a:lstStyle/>
          <a:p>
            <a:r>
              <a:rPr lang="en-US" dirty="0" err="1" smtClean="0">
                <a:ea typeface="ＭＳ Ｐゴシック" pitchFamily="34" charset="-128"/>
              </a:rPr>
              <a:t>Qúy</a:t>
            </a:r>
            <a:r>
              <a:rPr lang="en-US" dirty="0" smtClean="0">
                <a:ea typeface="ＭＳ Ｐゴシック" pitchFamily="34" charset="-128"/>
              </a:rPr>
              <a:t> </a:t>
            </a:r>
            <a:r>
              <a:rPr lang="en-US" dirty="0" err="1" smtClean="0">
                <a:ea typeface="ＭＳ Ｐゴシック" pitchFamily="34" charset="-128"/>
              </a:rPr>
              <a:t>vị</a:t>
            </a:r>
            <a:r>
              <a:rPr lang="en-US" dirty="0" smtClean="0">
                <a:ea typeface="ＭＳ Ｐゴシック" pitchFamily="34" charset="-128"/>
              </a:rPr>
              <a:t> </a:t>
            </a:r>
            <a:r>
              <a:rPr lang="en-US" dirty="0" err="1" smtClean="0">
                <a:ea typeface="ＭＳ Ｐゴシック" pitchFamily="34" charset="-128"/>
              </a:rPr>
              <a:t>sống</a:t>
            </a:r>
            <a:r>
              <a:rPr lang="en-US" dirty="0" smtClean="0">
                <a:ea typeface="ＭＳ Ｐゴシック" pitchFamily="34" charset="-128"/>
              </a:rPr>
              <a:t> </a:t>
            </a:r>
            <a:r>
              <a:rPr lang="en-US" dirty="0" err="1" smtClean="0">
                <a:ea typeface="ＭＳ Ｐゴシック" pitchFamily="34" charset="-128"/>
              </a:rPr>
              <a:t>trong</a:t>
            </a:r>
            <a:r>
              <a:rPr lang="en-US" dirty="0" smtClean="0">
                <a:ea typeface="ＭＳ Ｐゴシック" pitchFamily="34" charset="-128"/>
              </a:rPr>
              <a:t> </a:t>
            </a:r>
            <a:r>
              <a:rPr lang="en-US" dirty="0" err="1" smtClean="0">
                <a:ea typeface="ＭＳ Ｐゴシック" pitchFamily="34" charset="-128"/>
              </a:rPr>
              <a:t>khu</a:t>
            </a:r>
            <a:r>
              <a:rPr lang="en-US" dirty="0" smtClean="0">
                <a:ea typeface="ＭＳ Ｐゴシック" pitchFamily="34" charset="-128"/>
              </a:rPr>
              <a:t> </a:t>
            </a:r>
            <a:r>
              <a:rPr lang="en-US" dirty="0" err="1" smtClean="0">
                <a:ea typeface="ＭＳ Ｐゴシック" pitchFamily="34" charset="-128"/>
              </a:rPr>
              <a:t>phố</a:t>
            </a:r>
            <a:r>
              <a:rPr lang="en-US" dirty="0" smtClean="0">
                <a:ea typeface="ＭＳ Ｐゴシック" pitchFamily="34" charset="-128"/>
              </a:rPr>
              <a:t> </a:t>
            </a:r>
            <a:r>
              <a:rPr lang="en-US" dirty="0" err="1" smtClean="0">
                <a:ea typeface="ＭＳ Ｐゴシック" pitchFamily="34" charset="-128"/>
              </a:rPr>
              <a:t>có</a:t>
            </a:r>
            <a:r>
              <a:rPr lang="en-US" dirty="0" smtClean="0">
                <a:ea typeface="ＭＳ Ｐゴシック" pitchFamily="34" charset="-128"/>
              </a:rPr>
              <a:t> </a:t>
            </a:r>
            <a:r>
              <a:rPr lang="en-US" dirty="0" err="1" smtClean="0">
                <a:ea typeface="ＭＳ Ｐゴシック" pitchFamily="34" charset="-128"/>
              </a:rPr>
              <a:t>thể</a:t>
            </a:r>
            <a:r>
              <a:rPr lang="en-US" dirty="0" smtClean="0">
                <a:ea typeface="ＭＳ Ｐゴシック" pitchFamily="34" charset="-128"/>
              </a:rPr>
              <a:t> </a:t>
            </a:r>
            <a:r>
              <a:rPr lang="en-US" dirty="0" err="1" smtClean="0">
                <a:ea typeface="ＭＳ Ｐゴシック" pitchFamily="34" charset="-128"/>
              </a:rPr>
              <a:t>đi</a:t>
            </a:r>
            <a:r>
              <a:rPr lang="en-US" dirty="0" smtClean="0">
                <a:ea typeface="ＭＳ Ｐゴシック" pitchFamily="34" charset="-128"/>
              </a:rPr>
              <a:t> </a:t>
            </a:r>
            <a:r>
              <a:rPr lang="en-US" dirty="0" err="1" smtClean="0">
                <a:ea typeface="ＭＳ Ｐゴシック" pitchFamily="34" charset="-128"/>
              </a:rPr>
              <a:t>bộ</a:t>
            </a:r>
            <a:r>
              <a:rPr lang="vi-VN" dirty="0" smtClean="0">
                <a:ea typeface="ＭＳ Ｐゴシック" pitchFamily="34" charset="-128"/>
              </a:rPr>
              <a:t> phải không</a:t>
            </a:r>
            <a:r>
              <a:rPr lang="en-US" dirty="0" smtClean="0">
                <a:ea typeface="ＭＳ Ｐゴシック" pitchFamily="34" charset="-128"/>
              </a:rPr>
              <a:t>?</a:t>
            </a:r>
            <a:endParaRPr lang="en-US" dirty="0" smtClean="0">
              <a:ea typeface="ＭＳ Ｐゴシック" pitchFamily="34" charset="-128"/>
            </a:endParaRPr>
          </a:p>
          <a:p>
            <a:r>
              <a:rPr lang="en-US" dirty="0" err="1" smtClean="0">
                <a:ea typeface="ＭＳ Ｐゴシック" pitchFamily="34" charset="-128"/>
              </a:rPr>
              <a:t>Một</a:t>
            </a:r>
            <a:r>
              <a:rPr lang="en-US" dirty="0" smtClean="0">
                <a:ea typeface="ＭＳ Ｐゴシック" pitchFamily="34" charset="-128"/>
              </a:rPr>
              <a:t> </a:t>
            </a:r>
            <a:r>
              <a:rPr lang="en-US" dirty="0" err="1" smtClean="0">
                <a:ea typeface="ＭＳ Ｐゴシック" pitchFamily="34" charset="-128"/>
              </a:rPr>
              <a:t>điều</a:t>
            </a:r>
            <a:r>
              <a:rPr lang="en-US" dirty="0" smtClean="0">
                <a:ea typeface="ＭＳ Ｐゴシック" pitchFamily="34" charset="-128"/>
              </a:rPr>
              <a:t> </a:t>
            </a:r>
            <a:r>
              <a:rPr lang="en-US" dirty="0" err="1" smtClean="0">
                <a:ea typeface="ＭＳ Ｐゴシック" pitchFamily="34" charset="-128"/>
              </a:rPr>
              <a:t>quý</a:t>
            </a:r>
            <a:r>
              <a:rPr lang="en-US" dirty="0" smtClean="0">
                <a:ea typeface="ＭＳ Ｐゴシック" pitchFamily="34" charset="-128"/>
              </a:rPr>
              <a:t> </a:t>
            </a:r>
            <a:r>
              <a:rPr lang="en-US" dirty="0" err="1" smtClean="0">
                <a:ea typeface="ＭＳ Ｐゴシック" pitchFamily="34" charset="-128"/>
              </a:rPr>
              <a:t>vị</a:t>
            </a:r>
            <a:r>
              <a:rPr lang="en-US" dirty="0" smtClean="0">
                <a:ea typeface="ＭＳ Ｐゴシック" pitchFamily="34" charset="-128"/>
              </a:rPr>
              <a:t> </a:t>
            </a:r>
            <a:r>
              <a:rPr lang="en-US" dirty="0" err="1" smtClean="0">
                <a:ea typeface="ＭＳ Ｐゴシック" pitchFamily="34" charset="-128"/>
              </a:rPr>
              <a:t>thích</a:t>
            </a:r>
            <a:r>
              <a:rPr lang="en-US" dirty="0" smtClean="0">
                <a:ea typeface="ＭＳ Ｐゴシック" pitchFamily="34" charset="-128"/>
              </a:rPr>
              <a:t> </a:t>
            </a:r>
            <a:r>
              <a:rPr lang="en-US" dirty="0" err="1" smtClean="0">
                <a:ea typeface="ＭＳ Ｐゴシック" pitchFamily="34" charset="-128"/>
              </a:rPr>
              <a:t>nhất</a:t>
            </a:r>
            <a:r>
              <a:rPr lang="en-US" dirty="0" smtClean="0">
                <a:ea typeface="ＭＳ Ｐゴシック" pitchFamily="34" charset="-128"/>
              </a:rPr>
              <a:t> </a:t>
            </a:r>
            <a:r>
              <a:rPr lang="en-US" dirty="0" err="1" smtClean="0">
                <a:ea typeface="ＭＳ Ｐゴシック" pitchFamily="34" charset="-128"/>
              </a:rPr>
              <a:t>khi</a:t>
            </a:r>
            <a:r>
              <a:rPr lang="en-US" dirty="0" smtClean="0">
                <a:ea typeface="ＭＳ Ｐゴシック" pitchFamily="34" charset="-128"/>
              </a:rPr>
              <a:t> </a:t>
            </a:r>
            <a:r>
              <a:rPr lang="en-US" dirty="0" err="1" smtClean="0">
                <a:ea typeface="ＭＳ Ｐゴシック" pitchFamily="34" charset="-128"/>
              </a:rPr>
              <a:t>đi</a:t>
            </a:r>
            <a:r>
              <a:rPr lang="en-US" dirty="0" smtClean="0">
                <a:ea typeface="ＭＳ Ｐゴシック" pitchFamily="34" charset="-128"/>
              </a:rPr>
              <a:t> </a:t>
            </a:r>
            <a:r>
              <a:rPr lang="en-US" dirty="0" err="1" smtClean="0">
                <a:ea typeface="ＭＳ Ｐゴシック" pitchFamily="34" charset="-128"/>
              </a:rPr>
              <a:t>bộ</a:t>
            </a:r>
            <a:r>
              <a:rPr lang="en-US" dirty="0" smtClean="0">
                <a:ea typeface="ＭＳ Ｐゴシック" pitchFamily="34" charset="-128"/>
              </a:rPr>
              <a:t> </a:t>
            </a:r>
            <a:r>
              <a:rPr lang="en-US" dirty="0" err="1" smtClean="0">
                <a:ea typeface="ＭＳ Ｐゴシック" pitchFamily="34" charset="-128"/>
              </a:rPr>
              <a:t>trong</a:t>
            </a:r>
            <a:r>
              <a:rPr lang="en-US" dirty="0" smtClean="0">
                <a:ea typeface="ＭＳ Ｐゴシック" pitchFamily="34" charset="-128"/>
              </a:rPr>
              <a:t> </a:t>
            </a:r>
            <a:r>
              <a:rPr lang="en-US" dirty="0" err="1" smtClean="0">
                <a:ea typeface="ＭＳ Ｐゴシック" pitchFamily="34" charset="-128"/>
              </a:rPr>
              <a:t>khu</a:t>
            </a:r>
            <a:r>
              <a:rPr lang="en-US" dirty="0" smtClean="0">
                <a:ea typeface="ＭＳ Ｐゴシック" pitchFamily="34" charset="-128"/>
              </a:rPr>
              <a:t> </a:t>
            </a:r>
            <a:r>
              <a:rPr lang="en-US" dirty="0" err="1" smtClean="0">
                <a:ea typeface="ＭＳ Ｐゴシック" pitchFamily="34" charset="-128"/>
              </a:rPr>
              <a:t>phố</a:t>
            </a:r>
            <a:r>
              <a:rPr lang="vi-VN" dirty="0" smtClean="0">
                <a:ea typeface="ＭＳ Ｐゴシック" pitchFamily="34" charset="-128"/>
              </a:rPr>
              <a:t> là gì</a:t>
            </a:r>
            <a:r>
              <a:rPr lang="en-US" dirty="0" smtClean="0">
                <a:ea typeface="ＭＳ Ｐゴシック" pitchFamily="34" charset="-128"/>
              </a:rPr>
              <a:t>?</a:t>
            </a:r>
            <a:endParaRPr lang="en-US" dirty="0">
              <a:ea typeface="ＭＳ Ｐゴシック" pitchFamily="34" charset="-128"/>
            </a:endParaRPr>
          </a:p>
          <a:p>
            <a:r>
              <a:rPr lang="en-US" dirty="0" err="1" smtClean="0">
                <a:ea typeface="ＭＳ Ｐゴシック" pitchFamily="34" charset="-128"/>
              </a:rPr>
              <a:t>Một</a:t>
            </a:r>
            <a:r>
              <a:rPr lang="en-US" dirty="0" smtClean="0">
                <a:ea typeface="ＭＳ Ｐゴシック" pitchFamily="34" charset="-128"/>
              </a:rPr>
              <a:t> </a:t>
            </a:r>
            <a:r>
              <a:rPr lang="en-US" dirty="0" err="1" smtClean="0">
                <a:ea typeface="ＭＳ Ｐゴシック" pitchFamily="34" charset="-128"/>
              </a:rPr>
              <a:t>điều</a:t>
            </a:r>
            <a:r>
              <a:rPr lang="en-US" dirty="0" smtClean="0">
                <a:ea typeface="ＭＳ Ｐゴシック" pitchFamily="34" charset="-128"/>
              </a:rPr>
              <a:t> </a:t>
            </a:r>
            <a:r>
              <a:rPr lang="en-US" dirty="0" err="1" smtClean="0">
                <a:ea typeface="ＭＳ Ｐゴシック" pitchFamily="34" charset="-128"/>
              </a:rPr>
              <a:t>quý</a:t>
            </a:r>
            <a:r>
              <a:rPr lang="en-US" dirty="0" smtClean="0">
                <a:ea typeface="ＭＳ Ｐゴシック" pitchFamily="34" charset="-128"/>
              </a:rPr>
              <a:t> </a:t>
            </a:r>
            <a:r>
              <a:rPr lang="en-US" dirty="0" err="1" smtClean="0">
                <a:ea typeface="ＭＳ Ｐゴシック" pitchFamily="34" charset="-128"/>
              </a:rPr>
              <a:t>vị</a:t>
            </a:r>
            <a:r>
              <a:rPr lang="en-US" dirty="0" smtClean="0">
                <a:ea typeface="ＭＳ Ｐゴシック" pitchFamily="34" charset="-128"/>
              </a:rPr>
              <a:t> </a:t>
            </a:r>
            <a:r>
              <a:rPr lang="en-US" dirty="0" err="1" smtClean="0">
                <a:ea typeface="ＭＳ Ｐゴシック" pitchFamily="34" charset="-128"/>
              </a:rPr>
              <a:t>ít</a:t>
            </a:r>
            <a:r>
              <a:rPr lang="en-US" dirty="0" smtClean="0">
                <a:ea typeface="ＭＳ Ｐゴシック" pitchFamily="34" charset="-128"/>
              </a:rPr>
              <a:t> </a:t>
            </a:r>
            <a:r>
              <a:rPr lang="en-US" dirty="0" err="1" smtClean="0">
                <a:ea typeface="ＭＳ Ｐゴシック" pitchFamily="34" charset="-128"/>
              </a:rPr>
              <a:t>thích</a:t>
            </a:r>
            <a:r>
              <a:rPr lang="en-US" dirty="0" smtClean="0">
                <a:ea typeface="ＭＳ Ｐゴシック" pitchFamily="34" charset="-128"/>
              </a:rPr>
              <a:t> </a:t>
            </a:r>
            <a:r>
              <a:rPr lang="en-US" dirty="0" err="1" smtClean="0">
                <a:ea typeface="ＭＳ Ｐゴシック" pitchFamily="34" charset="-128"/>
              </a:rPr>
              <a:t>nhất</a:t>
            </a:r>
            <a:r>
              <a:rPr lang="en-US" dirty="0" smtClean="0">
                <a:ea typeface="ＭＳ Ｐゴシック" pitchFamily="34" charset="-128"/>
              </a:rPr>
              <a:t> </a:t>
            </a:r>
            <a:r>
              <a:rPr lang="en-US" dirty="0" err="1" smtClean="0">
                <a:ea typeface="ＭＳ Ｐゴシック" pitchFamily="34" charset="-128"/>
              </a:rPr>
              <a:t>khi</a:t>
            </a:r>
            <a:r>
              <a:rPr lang="en-US" dirty="0" smtClean="0">
                <a:ea typeface="ＭＳ Ｐゴシック" pitchFamily="34" charset="-128"/>
              </a:rPr>
              <a:t> </a:t>
            </a:r>
            <a:r>
              <a:rPr lang="en-US" dirty="0" err="1" smtClean="0">
                <a:ea typeface="ＭＳ Ｐゴシック" pitchFamily="34" charset="-128"/>
              </a:rPr>
              <a:t>đi</a:t>
            </a:r>
            <a:r>
              <a:rPr lang="en-US" dirty="0" smtClean="0">
                <a:ea typeface="ＭＳ Ｐゴシック" pitchFamily="34" charset="-128"/>
              </a:rPr>
              <a:t> </a:t>
            </a:r>
            <a:r>
              <a:rPr lang="en-US" dirty="0" err="1" smtClean="0">
                <a:ea typeface="ＭＳ Ｐゴシック" pitchFamily="34" charset="-128"/>
              </a:rPr>
              <a:t>bộ</a:t>
            </a:r>
            <a:r>
              <a:rPr lang="en-US" dirty="0" smtClean="0">
                <a:ea typeface="ＭＳ Ｐゴシック" pitchFamily="34" charset="-128"/>
              </a:rPr>
              <a:t> </a:t>
            </a:r>
            <a:r>
              <a:rPr lang="en-US" dirty="0" err="1" smtClean="0">
                <a:ea typeface="ＭＳ Ｐゴシック" pitchFamily="34" charset="-128"/>
              </a:rPr>
              <a:t>trong</a:t>
            </a:r>
            <a:r>
              <a:rPr lang="en-US" dirty="0" smtClean="0">
                <a:ea typeface="ＭＳ Ｐゴシック" pitchFamily="34" charset="-128"/>
              </a:rPr>
              <a:t> </a:t>
            </a:r>
            <a:r>
              <a:rPr lang="en-US" dirty="0" err="1" smtClean="0">
                <a:ea typeface="ＭＳ Ｐゴシック" pitchFamily="34" charset="-128"/>
              </a:rPr>
              <a:t>khu</a:t>
            </a:r>
            <a:r>
              <a:rPr lang="en-US" dirty="0" smtClean="0">
                <a:ea typeface="ＭＳ Ｐゴシック" pitchFamily="34" charset="-128"/>
              </a:rPr>
              <a:t> </a:t>
            </a:r>
            <a:r>
              <a:rPr lang="en-US" dirty="0" err="1" smtClean="0">
                <a:ea typeface="ＭＳ Ｐゴシック" pitchFamily="34" charset="-128"/>
              </a:rPr>
              <a:t>phố</a:t>
            </a:r>
            <a:r>
              <a:rPr lang="vi-VN" dirty="0" smtClean="0">
                <a:ea typeface="ＭＳ Ｐゴシック" pitchFamily="34" charset="-128"/>
              </a:rPr>
              <a:t> là gì</a:t>
            </a:r>
            <a:r>
              <a:rPr lang="en-US" dirty="0" smtClean="0">
                <a:ea typeface="ＭＳ Ｐゴシック" pitchFamily="34" charset="-128"/>
              </a:rPr>
              <a:t>?</a:t>
            </a:r>
            <a:endParaRPr lang="en-US" dirty="0">
              <a:ea typeface="ＭＳ Ｐゴシック" pitchFamily="34" charset="-128"/>
            </a:endParaRPr>
          </a:p>
          <a:p>
            <a:endParaRPr lang="en-US" dirty="0"/>
          </a:p>
        </p:txBody>
      </p:sp>
      <p:pic>
        <p:nvPicPr>
          <p:cNvPr id="7" name="Content Placeholder 6" descr="Walkability.png"/>
          <p:cNvPicPr>
            <a:picLocks noGrp="1" noChangeAspect="1"/>
          </p:cNvPicPr>
          <p:nvPr>
            <p:ph sz="quarter" idx="4"/>
          </p:nvPr>
        </p:nvPicPr>
        <p:blipFill>
          <a:blip r:embed="rId3">
            <a:extLst>
              <a:ext uri="{28A0092B-C50C-407E-A947-70E740481C1C}">
                <a14:useLocalDpi xmlns:a14="http://schemas.microsoft.com/office/drawing/2010/main" val="0"/>
              </a:ext>
            </a:extLst>
          </a:blip>
          <a:srcRect l="6631" r="6631"/>
          <a:stretch>
            <a:fillRect/>
          </a:stretch>
        </p:blipFill>
        <p:spPr>
          <a:prstGeom prst="roundRect">
            <a:avLst>
              <a:gd name="adj" fmla="val 8594"/>
            </a:avLst>
          </a:prstGeom>
          <a:solidFill>
            <a:srgbClr val="FFFFFF">
              <a:shade val="85000"/>
            </a:srgbClr>
          </a:solidFill>
          <a:ln>
            <a:noFill/>
          </a:ln>
          <a:effectLst/>
        </p:spPr>
      </p:pic>
      <p:pic>
        <p:nvPicPr>
          <p:cNvPr id="8" name="Picture 7" descr="walk-412203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64" y="4604273"/>
            <a:ext cx="3576242" cy="225372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76217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1526121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Khu</a:t>
            </a:r>
            <a:r>
              <a:rPr lang="en-US" dirty="0" smtClean="0"/>
              <a:t> </a:t>
            </a:r>
            <a:r>
              <a:rPr lang="en-US" dirty="0" err="1" smtClean="0"/>
              <a:t>phố</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r>
              <a:rPr lang="en-US" dirty="0" smtClean="0"/>
              <a:t> </a:t>
            </a:r>
            <a:r>
              <a:rPr lang="en-US" dirty="0" err="1" smtClean="0"/>
              <a:t>tạo</a:t>
            </a:r>
            <a:r>
              <a:rPr lang="en-US" dirty="0" smtClean="0"/>
              <a:t> </a:t>
            </a:r>
            <a:r>
              <a:rPr lang="en-US" dirty="0" err="1" smtClean="0"/>
              <a:t>nên</a:t>
            </a:r>
            <a:r>
              <a:rPr lang="en-US" dirty="0" smtClean="0"/>
              <a:t> </a:t>
            </a:r>
            <a:r>
              <a:rPr lang="en-US" dirty="0" err="1" smtClean="0"/>
              <a:t>sự</a:t>
            </a:r>
            <a:r>
              <a:rPr lang="en-US" dirty="0" smtClean="0"/>
              <a:t> </a:t>
            </a:r>
            <a:r>
              <a:rPr lang="en-US" dirty="0" err="1" smtClean="0"/>
              <a:t>khách</a:t>
            </a:r>
            <a:r>
              <a:rPr lang="en-US" dirty="0" smtClean="0"/>
              <a:t> </a:t>
            </a:r>
            <a:r>
              <a:rPr lang="en-US" dirty="0" err="1" smtClean="0"/>
              <a:t>biệt</a:t>
            </a:r>
            <a:endParaRPr lang="en-US" dirty="0"/>
          </a:p>
        </p:txBody>
      </p:sp>
      <p:sp>
        <p:nvSpPr>
          <p:cNvPr id="4" name="Content Placeholder 3"/>
          <p:cNvSpPr>
            <a:spLocks noGrp="1"/>
          </p:cNvSpPr>
          <p:nvPr>
            <p:ph sz="half" idx="2"/>
          </p:nvPr>
        </p:nvSpPr>
        <p:spPr>
          <a:xfrm>
            <a:off x="457200" y="1535113"/>
            <a:ext cx="4040188" cy="4591050"/>
          </a:xfrm>
        </p:spPr>
        <p:style>
          <a:lnRef idx="1">
            <a:schemeClr val="dk1"/>
          </a:lnRef>
          <a:fillRef idx="2">
            <a:schemeClr val="dk1"/>
          </a:fillRef>
          <a:effectRef idx="1">
            <a:schemeClr val="dk1"/>
          </a:effectRef>
          <a:fontRef idx="minor">
            <a:schemeClr val="dk1"/>
          </a:fontRef>
        </p:style>
        <p:txBody>
          <a:bodyPr>
            <a:normAutofit/>
          </a:bodyPr>
          <a:lstStyle/>
          <a:p>
            <a:pPr algn="ctr">
              <a:lnSpc>
                <a:spcPct val="80000"/>
              </a:lnSpc>
              <a:buFont typeface="Wingdings 2" pitchFamily="18" charset="2"/>
              <a:buNone/>
            </a:pPr>
            <a:endParaRPr lang="en-US" sz="2400" dirty="0" smtClean="0">
              <a:ea typeface="ＭＳ Ｐゴシック" pitchFamily="34" charset="-128"/>
            </a:endParaRPr>
          </a:p>
          <a:p>
            <a:pPr algn="ctr">
              <a:lnSpc>
                <a:spcPct val="80000"/>
              </a:lnSpc>
              <a:buFont typeface="Wingdings 2" pitchFamily="18" charset="2"/>
              <a:buNone/>
            </a:pPr>
            <a:r>
              <a:rPr lang="en-US" sz="2400" dirty="0" err="1" smtClean="0">
                <a:ea typeface="ＭＳ Ｐゴシック" pitchFamily="34" charset="-128"/>
              </a:rPr>
              <a:t>Dân</a:t>
            </a:r>
            <a:r>
              <a:rPr lang="en-US" sz="2400" dirty="0" smtClean="0">
                <a:ea typeface="ＭＳ Ｐゴシック" pitchFamily="34" charset="-128"/>
              </a:rPr>
              <a:t> </a:t>
            </a:r>
            <a:r>
              <a:rPr lang="en-US" sz="2400" dirty="0" err="1" smtClean="0">
                <a:ea typeface="ＭＳ Ｐゴシック" pitchFamily="34" charset="-128"/>
              </a:rPr>
              <a:t>cư</a:t>
            </a:r>
            <a:r>
              <a:rPr lang="en-US" sz="2400" dirty="0" smtClean="0">
                <a:ea typeface="ＭＳ Ｐゴシック" pitchFamily="34" charset="-128"/>
              </a:rPr>
              <a:t> ở </a:t>
            </a:r>
            <a:r>
              <a:rPr lang="en-US" sz="2400" dirty="0" err="1" smtClean="0">
                <a:ea typeface="ＭＳ Ｐゴシック" pitchFamily="34" charset="-128"/>
              </a:rPr>
              <a:t>khu</a:t>
            </a:r>
            <a:r>
              <a:rPr lang="en-US" sz="2400" dirty="0" smtClean="0">
                <a:ea typeface="ＭＳ Ｐゴシック" pitchFamily="34" charset="-128"/>
              </a:rPr>
              <a:t> </a:t>
            </a:r>
            <a:r>
              <a:rPr lang="en-US" sz="2400" dirty="0" err="1" smtClean="0">
                <a:ea typeface="ＭＳ Ｐゴシック" pitchFamily="34" charset="-128"/>
              </a:rPr>
              <a:t>phố</a:t>
            </a:r>
            <a:r>
              <a:rPr lang="en-US" sz="2400" dirty="0" smtClean="0">
                <a:ea typeface="ＭＳ Ｐゴシック" pitchFamily="34" charset="-128"/>
              </a:rPr>
              <a:t> </a:t>
            </a:r>
            <a:r>
              <a:rPr lang="en-US" sz="2400" dirty="0" err="1" smtClean="0">
                <a:ea typeface="ＭＳ Ｐゴシック" pitchFamily="34" charset="-128"/>
              </a:rPr>
              <a:t>có</a:t>
            </a:r>
            <a:r>
              <a:rPr lang="en-US" sz="2400" dirty="0" smtClean="0">
                <a:ea typeface="ＭＳ Ｐゴシック" pitchFamily="34" charset="-128"/>
              </a:rPr>
              <a:t> </a:t>
            </a:r>
            <a:r>
              <a:rPr lang="en-US" sz="2400" dirty="0" err="1" smtClean="0">
                <a:ea typeface="ＭＳ Ｐゴシック" pitchFamily="34" charset="-128"/>
              </a:rPr>
              <a:t>thể</a:t>
            </a:r>
            <a:r>
              <a:rPr lang="en-US" sz="2400" dirty="0" smtClean="0">
                <a:ea typeface="ＭＳ Ｐゴシック" pitchFamily="34" charset="-128"/>
              </a:rPr>
              <a:t> </a:t>
            </a:r>
            <a:r>
              <a:rPr lang="en-US" sz="2400" dirty="0" err="1" smtClean="0">
                <a:ea typeface="ＭＳ Ｐゴシック" pitchFamily="34" charset="-128"/>
              </a:rPr>
              <a:t>đi</a:t>
            </a:r>
            <a:r>
              <a:rPr lang="en-US" sz="2400" dirty="0" smtClean="0">
                <a:ea typeface="ＭＳ Ｐゴシック" pitchFamily="34" charset="-128"/>
              </a:rPr>
              <a:t> </a:t>
            </a:r>
            <a:r>
              <a:rPr lang="en-US" sz="2400" dirty="0" err="1" smtClean="0">
                <a:ea typeface="ＭＳ Ｐゴシック" pitchFamily="34" charset="-128"/>
              </a:rPr>
              <a:t>bộ</a:t>
            </a:r>
            <a:r>
              <a:rPr lang="en-US" sz="2400" dirty="0" smtClean="0">
                <a:ea typeface="ＭＳ Ｐゴシック" pitchFamily="34" charset="-128"/>
              </a:rPr>
              <a:t> </a:t>
            </a:r>
            <a:r>
              <a:rPr lang="en-US" sz="2400" dirty="0" err="1" smtClean="0">
                <a:ea typeface="ＭＳ Ｐゴシック" pitchFamily="34" charset="-128"/>
              </a:rPr>
              <a:t>nhiều</a:t>
            </a:r>
            <a:r>
              <a:rPr lang="en-US" sz="2400" dirty="0" smtClean="0">
                <a:ea typeface="ＭＳ Ｐゴシック" pitchFamily="34" charset="-128"/>
              </a:rPr>
              <a:t> </a:t>
            </a:r>
            <a:r>
              <a:rPr lang="en-US" sz="2400" dirty="0" err="1" smtClean="0">
                <a:ea typeface="ＭＳ Ｐゴシック" pitchFamily="34" charset="-128"/>
              </a:rPr>
              <a:t>thường</a:t>
            </a:r>
            <a:r>
              <a:rPr lang="en-US" sz="2400" dirty="0" smtClean="0">
                <a:ea typeface="ＭＳ Ｐゴシック" pitchFamily="34" charset="-128"/>
              </a:rPr>
              <a:t> </a:t>
            </a:r>
            <a:r>
              <a:rPr lang="en-US" sz="2400" dirty="0" err="1" smtClean="0">
                <a:ea typeface="ＭＳ Ｐゴシック" pitchFamily="34" charset="-128"/>
              </a:rPr>
              <a:t>có</a:t>
            </a:r>
            <a:r>
              <a:rPr lang="en-US" sz="2400" dirty="0" smtClean="0">
                <a:ea typeface="ＭＳ Ｐゴシック" pitchFamily="34" charset="-128"/>
              </a:rPr>
              <a:t> </a:t>
            </a:r>
            <a:endParaRPr lang="en-US" sz="2400" dirty="0">
              <a:ea typeface="ＭＳ Ｐゴシック" pitchFamily="34" charset="-128"/>
            </a:endParaRPr>
          </a:p>
          <a:p>
            <a:pPr marL="0" indent="0" algn="ctr">
              <a:lnSpc>
                <a:spcPct val="80000"/>
              </a:lnSpc>
              <a:buNone/>
            </a:pPr>
            <a:r>
              <a:rPr lang="en-US" sz="2800" b="1" dirty="0" err="1" smtClean="0">
                <a:solidFill>
                  <a:schemeClr val="accent1">
                    <a:lumMod val="75000"/>
                  </a:schemeClr>
                </a:solidFill>
                <a:ea typeface="ＭＳ Ｐゴシック" pitchFamily="34" charset="-128"/>
              </a:rPr>
              <a:t>thêm</a:t>
            </a:r>
            <a:r>
              <a:rPr lang="en-US" b="1" dirty="0" smtClean="0">
                <a:ea typeface="ＭＳ Ｐゴシック" pitchFamily="34" charset="-128"/>
              </a:rPr>
              <a:t>  </a:t>
            </a:r>
            <a:r>
              <a:rPr lang="en-US" sz="2800" b="1" dirty="0" err="1" smtClean="0">
                <a:solidFill>
                  <a:schemeClr val="accent1">
                    <a:lumMod val="75000"/>
                  </a:schemeClr>
                </a:solidFill>
                <a:ea typeface="ＭＳ Ｐゴシック" pitchFamily="34" charset="-128"/>
              </a:rPr>
              <a:t>khoảng</a:t>
            </a:r>
            <a:endParaRPr lang="en-US" sz="2800" b="1" dirty="0">
              <a:solidFill>
                <a:schemeClr val="accent1">
                  <a:lumMod val="75000"/>
                </a:schemeClr>
              </a:solidFill>
              <a:ea typeface="ＭＳ Ｐゴシック" pitchFamily="34" charset="-128"/>
            </a:endParaRPr>
          </a:p>
          <a:p>
            <a:pPr marL="0" indent="0" algn="ctr">
              <a:lnSpc>
                <a:spcPct val="80000"/>
              </a:lnSpc>
              <a:buNone/>
            </a:pPr>
            <a:r>
              <a:rPr lang="en-US" sz="4800" b="1" dirty="0">
                <a:solidFill>
                  <a:schemeClr val="accent6"/>
                </a:solidFill>
                <a:ea typeface="ＭＳ Ｐゴシック" pitchFamily="34" charset="-128"/>
              </a:rPr>
              <a:t>70</a:t>
            </a:r>
            <a:r>
              <a:rPr lang="en-US" sz="3200" b="1" dirty="0">
                <a:solidFill>
                  <a:schemeClr val="accent6"/>
                </a:solidFill>
                <a:ea typeface="ＭＳ Ｐゴシック" pitchFamily="34" charset="-128"/>
              </a:rPr>
              <a:t> </a:t>
            </a:r>
            <a:br>
              <a:rPr lang="en-US" sz="3200" b="1" dirty="0">
                <a:solidFill>
                  <a:schemeClr val="accent6"/>
                </a:solidFill>
                <a:ea typeface="ＭＳ Ｐゴシック" pitchFamily="34" charset="-128"/>
              </a:rPr>
            </a:br>
            <a:r>
              <a:rPr lang="en-US" sz="3200" b="1" dirty="0" err="1" smtClean="0">
                <a:solidFill>
                  <a:schemeClr val="accent6"/>
                </a:solidFill>
                <a:ea typeface="ＭＳ Ｐゴシック" pitchFamily="34" charset="-128"/>
              </a:rPr>
              <a:t>phút</a:t>
            </a:r>
            <a:r>
              <a:rPr lang="en-US" sz="3200" b="1" dirty="0" smtClean="0">
                <a:solidFill>
                  <a:schemeClr val="accent6"/>
                </a:solidFill>
                <a:ea typeface="ＭＳ Ｐゴシック" pitchFamily="34" charset="-128"/>
              </a:rPr>
              <a:t> </a:t>
            </a:r>
            <a:endParaRPr lang="en-US" sz="2400" b="1" dirty="0" smtClean="0">
              <a:solidFill>
                <a:schemeClr val="accent6"/>
              </a:solidFill>
              <a:ea typeface="ＭＳ Ｐゴシック" pitchFamily="34" charset="-128"/>
            </a:endParaRPr>
          </a:p>
          <a:p>
            <a:pPr marL="0" indent="0" algn="ctr">
              <a:lnSpc>
                <a:spcPct val="80000"/>
              </a:lnSpc>
              <a:buNone/>
            </a:pPr>
            <a:endParaRPr lang="en-US" sz="2400" b="1" dirty="0">
              <a:ea typeface="ＭＳ Ｐゴシック" pitchFamily="34" charset="-128"/>
            </a:endParaRPr>
          </a:p>
          <a:p>
            <a:pPr marL="0" indent="0" algn="ctr">
              <a:lnSpc>
                <a:spcPct val="80000"/>
              </a:lnSpc>
              <a:buNone/>
            </a:pPr>
            <a:r>
              <a:rPr lang="en-US" sz="2400" b="1" dirty="0" err="1" smtClean="0">
                <a:ea typeface="ＭＳ Ｐゴシック" pitchFamily="34" charset="-128"/>
              </a:rPr>
              <a:t>Mỗi</a:t>
            </a:r>
            <a:r>
              <a:rPr lang="en-US" sz="2400" b="1" dirty="0" smtClean="0">
                <a:ea typeface="ＭＳ Ｐゴシック" pitchFamily="34" charset="-128"/>
              </a:rPr>
              <a:t> </a:t>
            </a:r>
            <a:r>
              <a:rPr lang="en-US" sz="2400" b="1" dirty="0" err="1" smtClean="0">
                <a:ea typeface="ＭＳ Ｐゴシック" pitchFamily="34" charset="-128"/>
              </a:rPr>
              <a:t>tuần</a:t>
            </a:r>
            <a:r>
              <a:rPr lang="en-US" sz="2400" b="1" dirty="0" smtClean="0">
                <a:ea typeface="ＭＳ Ｐゴシック" pitchFamily="34" charset="-128"/>
              </a:rPr>
              <a:t> </a:t>
            </a:r>
            <a:r>
              <a:rPr lang="en-US" sz="2400" b="1" dirty="0" err="1" smtClean="0">
                <a:ea typeface="ＭＳ Ｐゴシック" pitchFamily="34" charset="-128"/>
              </a:rPr>
              <a:t>để</a:t>
            </a:r>
            <a:r>
              <a:rPr lang="en-US" sz="2400" b="1" dirty="0" smtClean="0">
                <a:ea typeface="ＭＳ Ｐゴシック" pitchFamily="34" charset="-128"/>
              </a:rPr>
              <a:t> </a:t>
            </a:r>
            <a:r>
              <a:rPr lang="en-US" sz="2400" b="1" dirty="0" err="1" smtClean="0">
                <a:ea typeface="ＭＳ Ｐゴシック" pitchFamily="34" charset="-128"/>
              </a:rPr>
              <a:t>hoạt</a:t>
            </a:r>
            <a:r>
              <a:rPr lang="en-US" sz="2400" b="1" dirty="0" smtClean="0">
                <a:ea typeface="ＭＳ Ｐゴシック" pitchFamily="34" charset="-128"/>
              </a:rPr>
              <a:t> </a:t>
            </a:r>
            <a:r>
              <a:rPr lang="en-US" sz="2400" b="1" dirty="0" err="1" smtClean="0">
                <a:ea typeface="ＭＳ Ｐゴシック" pitchFamily="34" charset="-128"/>
              </a:rPr>
              <a:t>động</a:t>
            </a:r>
            <a:r>
              <a:rPr lang="en-US" sz="2400" b="1" dirty="0" smtClean="0">
                <a:ea typeface="ＭＳ Ｐゴシック" pitchFamily="34" charset="-128"/>
              </a:rPr>
              <a:t> </a:t>
            </a:r>
            <a:r>
              <a:rPr lang="en-US" sz="2400" b="1" dirty="0" err="1" smtClean="0">
                <a:ea typeface="ＭＳ Ｐゴシック" pitchFamily="34" charset="-128"/>
              </a:rPr>
              <a:t>thể</a:t>
            </a:r>
            <a:r>
              <a:rPr lang="en-US" sz="2400" b="1" dirty="0" smtClean="0">
                <a:ea typeface="ＭＳ Ｐゴシック" pitchFamily="34" charset="-128"/>
              </a:rPr>
              <a:t> </a:t>
            </a:r>
            <a:r>
              <a:rPr lang="en-US" sz="2400" b="1" dirty="0" err="1" smtClean="0">
                <a:ea typeface="ＭＳ Ｐゴシック" pitchFamily="34" charset="-128"/>
              </a:rPr>
              <a:t>chất</a:t>
            </a:r>
            <a:r>
              <a:rPr lang="en-US" sz="2400" b="1" dirty="0" smtClean="0">
                <a:ea typeface="ＭＳ Ｐゴシック" pitchFamily="34" charset="-128"/>
              </a:rPr>
              <a:t> so </a:t>
            </a:r>
            <a:r>
              <a:rPr lang="en-US" sz="2400" b="1" dirty="0" err="1" smtClean="0">
                <a:ea typeface="ＭＳ Ｐゴシック" pitchFamily="34" charset="-128"/>
              </a:rPr>
              <a:t>với</a:t>
            </a:r>
            <a:r>
              <a:rPr lang="en-US" sz="2400" b="1" dirty="0" smtClean="0">
                <a:ea typeface="ＭＳ Ｐゴシック" pitchFamily="34" charset="-128"/>
              </a:rPr>
              <a:t> </a:t>
            </a:r>
            <a:r>
              <a:rPr lang="en-US" sz="2400" b="1" dirty="0" err="1" smtClean="0">
                <a:ea typeface="ＭＳ Ｐゴシック" pitchFamily="34" charset="-128"/>
              </a:rPr>
              <a:t>dân</a:t>
            </a:r>
            <a:r>
              <a:rPr lang="en-US" sz="2400" b="1" dirty="0" smtClean="0">
                <a:ea typeface="ＭＳ Ｐゴシック" pitchFamily="34" charset="-128"/>
              </a:rPr>
              <a:t> </a:t>
            </a:r>
            <a:r>
              <a:rPr lang="en-US" sz="2400" b="1" dirty="0" err="1" smtClean="0">
                <a:ea typeface="ＭＳ Ｐゴシック" pitchFamily="34" charset="-128"/>
              </a:rPr>
              <a:t>cư</a:t>
            </a:r>
            <a:r>
              <a:rPr lang="en-US" sz="2400" b="1" dirty="0" smtClean="0">
                <a:ea typeface="ＭＳ Ｐゴシック" pitchFamily="34" charset="-128"/>
              </a:rPr>
              <a:t> </a:t>
            </a:r>
            <a:r>
              <a:rPr lang="vi-VN" sz="2400" b="1" dirty="0" smtClean="0">
                <a:ea typeface="ＭＳ Ｐゴシック" pitchFamily="34" charset="-128"/>
              </a:rPr>
              <a:t>ở khu phố </a:t>
            </a:r>
            <a:r>
              <a:rPr lang="en-US" sz="2400" b="1" dirty="0" err="1" smtClean="0">
                <a:ea typeface="ＭＳ Ｐゴシック" pitchFamily="34" charset="-128"/>
              </a:rPr>
              <a:t>ít</a:t>
            </a:r>
            <a:r>
              <a:rPr lang="en-US" sz="2400" b="1" dirty="0" smtClean="0">
                <a:ea typeface="ＭＳ Ｐゴシック" pitchFamily="34" charset="-128"/>
              </a:rPr>
              <a:t> </a:t>
            </a:r>
            <a:r>
              <a:rPr lang="vi-VN" sz="2400" b="1" dirty="0" smtClean="0">
                <a:ea typeface="ＭＳ Ｐゴシック" pitchFamily="34" charset="-128"/>
              </a:rPr>
              <a:t>có thể đi bộ </a:t>
            </a:r>
            <a:r>
              <a:rPr lang="en-US" sz="2400" b="1" dirty="0" smtClean="0">
                <a:ea typeface="ＭＳ Ｐゴシック" pitchFamily="34" charset="-128"/>
              </a:rPr>
              <a:t>.</a:t>
            </a:r>
            <a:endParaRPr lang="en-US" sz="2400" b="1" dirty="0">
              <a:ea typeface="ＭＳ Ｐゴシック" pitchFamily="34" charset="-128"/>
            </a:endParaRPr>
          </a:p>
          <a:p>
            <a:pPr marL="0" indent="0">
              <a:buNone/>
            </a:pPr>
            <a:endParaRPr lang="en-US" dirty="0"/>
          </a:p>
        </p:txBody>
      </p:sp>
      <p:pic>
        <p:nvPicPr>
          <p:cNvPr id="7" name="Content Placeholder 6" descr="Walking 2.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5522" r="13174"/>
          <a:stretch/>
        </p:blipFill>
        <p:spPr>
          <a:xfrm>
            <a:off x="4645025" y="1535113"/>
            <a:ext cx="4041775" cy="4591050"/>
          </a:xfrm>
        </p:spPr>
      </p:pic>
    </p:spTree>
    <p:extLst>
      <p:ext uri="{BB962C8B-B14F-4D97-AF65-F5344CB8AC3E}">
        <p14:creationId xmlns:p14="http://schemas.microsoft.com/office/powerpoint/2010/main" val="1760866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graphicFrame>
        <p:nvGraphicFramePr>
          <p:cNvPr id="5" name="Diagram 4"/>
          <p:cNvGraphicFramePr/>
          <p:nvPr>
            <p:extLst>
              <p:ext uri="{D42A27DB-BD31-4B8C-83A1-F6EECF244321}">
                <p14:modId xmlns:p14="http://schemas.microsoft.com/office/powerpoint/2010/main" val="2560469262"/>
              </p:ext>
            </p:extLst>
          </p:nvPr>
        </p:nvGraphicFramePr>
        <p:xfrm>
          <a:off x="693056" y="1323159"/>
          <a:ext cx="7841836" cy="5293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77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1: </a:t>
            </a:r>
            <a:r>
              <a:rPr lang="en-US" dirty="0" err="1" smtClean="0"/>
              <a:t>thiết</a:t>
            </a:r>
            <a:r>
              <a:rPr lang="en-US" dirty="0" smtClean="0"/>
              <a:t> </a:t>
            </a:r>
            <a:r>
              <a:rPr lang="en-US" dirty="0" err="1" smtClean="0"/>
              <a:t>kế</a:t>
            </a:r>
            <a:r>
              <a:rPr lang="en-US" dirty="0" smtClean="0"/>
              <a:t> </a:t>
            </a:r>
            <a:r>
              <a:rPr lang="en-US" dirty="0" err="1" smtClean="0"/>
              <a:t>vỉa</a:t>
            </a:r>
            <a:r>
              <a:rPr lang="en-US" dirty="0" smtClean="0"/>
              <a:t> </a:t>
            </a:r>
            <a:r>
              <a:rPr lang="en-US" dirty="0" err="1" smtClean="0"/>
              <a:t>hè</a:t>
            </a:r>
            <a:r>
              <a:rPr lang="en-US" dirty="0" smtClean="0"/>
              <a:t> </a:t>
            </a:r>
            <a:r>
              <a:rPr lang="en-US" dirty="0" err="1" smtClean="0"/>
              <a:t>tốt</a:t>
            </a:r>
            <a:endParaRPr lang="en-US" dirty="0"/>
          </a:p>
        </p:txBody>
      </p:sp>
      <p:sp>
        <p:nvSpPr>
          <p:cNvPr id="6" name="Content Placeholder 5"/>
          <p:cNvSpPr>
            <a:spLocks noGrp="1"/>
          </p:cNvSpPr>
          <p:nvPr>
            <p:ph idx="1"/>
          </p:nvPr>
        </p:nvSpPr>
        <p:spPr/>
        <p:txBody>
          <a:bodyPr>
            <a:normAutofit/>
          </a:bodyPr>
          <a:lstStyle/>
          <a:p>
            <a:pPr marL="0" indent="0" algn="ctr">
              <a:buNone/>
            </a:pPr>
            <a:r>
              <a:rPr lang="en-US" sz="2400" i="1" dirty="0" err="1" smtClean="0"/>
              <a:t>Khu</a:t>
            </a:r>
            <a:r>
              <a:rPr lang="en-US" sz="2400" i="1" dirty="0" smtClean="0"/>
              <a:t> </a:t>
            </a:r>
            <a:r>
              <a:rPr lang="en-US" sz="2400" i="1" dirty="0" err="1" smtClean="0"/>
              <a:t>vực</a:t>
            </a:r>
            <a:r>
              <a:rPr lang="en-US" sz="2400" i="1" dirty="0" smtClean="0"/>
              <a:t> </a:t>
            </a:r>
            <a:r>
              <a:rPr lang="en-US" sz="2400" i="1" dirty="0" err="1" smtClean="0"/>
              <a:t>dân</a:t>
            </a:r>
            <a:r>
              <a:rPr lang="en-US" sz="2400" i="1" dirty="0" smtClean="0"/>
              <a:t> </a:t>
            </a:r>
            <a:r>
              <a:rPr lang="en-US" sz="2400" i="1" dirty="0" err="1" smtClean="0"/>
              <a:t>cư</a:t>
            </a:r>
            <a:endParaRPr lang="en-US" sz="2400" i="1" dirty="0"/>
          </a:p>
        </p:txBody>
      </p:sp>
      <p:pic>
        <p:nvPicPr>
          <p:cNvPr id="9" name="Picture 2" descr="1014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208" y="2597453"/>
            <a:ext cx="5390192" cy="404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989956" y="4581932"/>
            <a:ext cx="1828800" cy="923330"/>
          </a:xfrm>
          <a:prstGeom prst="rect">
            <a:avLst/>
          </a:prstGeom>
          <a:noFill/>
          <a:ln w="12700">
            <a:solidFill>
              <a:schemeClr val="bg1"/>
            </a:solidFill>
          </a:ln>
        </p:spPr>
        <p:txBody>
          <a:bodyPr wrap="square">
            <a:spAutoFit/>
          </a:bodyPr>
          <a:lstStyle/>
          <a:p>
            <a:pPr algn="ctr">
              <a:defRPr/>
            </a:pPr>
            <a:r>
              <a:rPr lang="en-US" b="1" dirty="0" err="1" smtClean="0">
                <a:solidFill>
                  <a:schemeClr val="bg1"/>
                </a:solidFill>
              </a:rPr>
              <a:t>Vùng</a:t>
            </a:r>
            <a:r>
              <a:rPr lang="en-US" b="1" dirty="0" smtClean="0">
                <a:solidFill>
                  <a:schemeClr val="bg1"/>
                </a:solidFill>
              </a:rPr>
              <a:t> </a:t>
            </a:r>
            <a:r>
              <a:rPr lang="en-US" b="1" dirty="0" err="1" smtClean="0">
                <a:solidFill>
                  <a:schemeClr val="bg1"/>
                </a:solidFill>
              </a:rPr>
              <a:t>mặt</a:t>
            </a:r>
            <a:r>
              <a:rPr lang="en-US" b="1" dirty="0" smtClean="0">
                <a:solidFill>
                  <a:schemeClr val="bg1"/>
                </a:solidFill>
              </a:rPr>
              <a:t> </a:t>
            </a:r>
            <a:r>
              <a:rPr lang="en-US" b="1" dirty="0" err="1" smtClean="0">
                <a:solidFill>
                  <a:schemeClr val="bg1"/>
                </a:solidFill>
              </a:rPr>
              <a:t>trước</a:t>
            </a:r>
            <a:r>
              <a:rPr lang="en-US" dirty="0" smtClean="0">
                <a:solidFill>
                  <a:schemeClr val="bg1"/>
                </a:solidFill>
              </a:rPr>
              <a:t>: </a:t>
            </a:r>
            <a:r>
              <a:rPr lang="en-US" dirty="0" err="1" smtClean="0">
                <a:solidFill>
                  <a:schemeClr val="bg1"/>
                </a:solidFill>
              </a:rPr>
              <a:t>giữa</a:t>
            </a:r>
            <a:r>
              <a:rPr lang="en-US" dirty="0" smtClean="0">
                <a:solidFill>
                  <a:schemeClr val="bg1"/>
                </a:solidFill>
              </a:rPr>
              <a:t> </a:t>
            </a:r>
            <a:r>
              <a:rPr lang="en-US" dirty="0" err="1" smtClean="0">
                <a:solidFill>
                  <a:schemeClr val="bg1"/>
                </a:solidFill>
              </a:rPr>
              <a:t>vỉa</a:t>
            </a:r>
            <a:r>
              <a:rPr lang="en-US" dirty="0" smtClean="0">
                <a:solidFill>
                  <a:schemeClr val="bg1"/>
                </a:solidFill>
              </a:rPr>
              <a:t> </a:t>
            </a:r>
            <a:r>
              <a:rPr lang="en-US" dirty="0" err="1" smtClean="0">
                <a:solidFill>
                  <a:schemeClr val="bg1"/>
                </a:solidFill>
              </a:rPr>
              <a:t>hè</a:t>
            </a:r>
            <a:r>
              <a:rPr lang="en-US" dirty="0" smtClean="0">
                <a:solidFill>
                  <a:schemeClr val="bg1"/>
                </a:solidFill>
              </a:rPr>
              <a:t> </a:t>
            </a:r>
            <a:r>
              <a:rPr lang="en-US" dirty="0" err="1" smtClean="0">
                <a:solidFill>
                  <a:schemeClr val="bg1"/>
                </a:solidFill>
              </a:rPr>
              <a:t>và</a:t>
            </a:r>
            <a:r>
              <a:rPr lang="en-US" dirty="0" smtClean="0">
                <a:solidFill>
                  <a:schemeClr val="bg1"/>
                </a:solidFill>
              </a:rPr>
              <a:t> </a:t>
            </a:r>
            <a:r>
              <a:rPr lang="en-US" dirty="0" err="1" smtClean="0">
                <a:solidFill>
                  <a:schemeClr val="bg1"/>
                </a:solidFill>
              </a:rPr>
              <a:t>tòa</a:t>
            </a:r>
            <a:r>
              <a:rPr lang="en-US" dirty="0" smtClean="0">
                <a:solidFill>
                  <a:schemeClr val="bg1"/>
                </a:solidFill>
              </a:rPr>
              <a:t> </a:t>
            </a:r>
            <a:r>
              <a:rPr lang="en-US" dirty="0" err="1" smtClean="0">
                <a:solidFill>
                  <a:schemeClr val="bg1"/>
                </a:solidFill>
              </a:rPr>
              <a:t>nhà</a:t>
            </a:r>
            <a:endParaRPr lang="en-US" dirty="0">
              <a:solidFill>
                <a:schemeClr val="bg1"/>
              </a:solidFill>
            </a:endParaRPr>
          </a:p>
        </p:txBody>
      </p:sp>
      <p:cxnSp>
        <p:nvCxnSpPr>
          <p:cNvPr id="11" name="Straight Arrow Connector 10"/>
          <p:cNvCxnSpPr/>
          <p:nvPr/>
        </p:nvCxnSpPr>
        <p:spPr>
          <a:xfrm>
            <a:off x="2323430" y="4305170"/>
            <a:ext cx="2135826" cy="130238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29882" y="5974071"/>
            <a:ext cx="1981200" cy="30335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71086" y="2925092"/>
            <a:ext cx="2976339" cy="222720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1396" y="5731183"/>
            <a:ext cx="2376630" cy="923330"/>
          </a:xfrm>
          <a:prstGeom prst="rect">
            <a:avLst/>
          </a:prstGeom>
          <a:solidFill>
            <a:schemeClr val="bg1"/>
          </a:solidFill>
          <a:ln>
            <a:solidFill>
              <a:schemeClr val="accent6">
                <a:lumMod val="75000"/>
              </a:schemeClr>
            </a:solidFill>
          </a:ln>
        </p:spPr>
        <p:txBody>
          <a:bodyPr wrap="square">
            <a:spAutoFit/>
          </a:bodyPr>
          <a:lstStyle/>
          <a:p>
            <a:pPr>
              <a:defRPr/>
            </a:pPr>
            <a:r>
              <a:rPr lang="en-US" b="1" dirty="0" err="1" smtClean="0">
                <a:solidFill>
                  <a:schemeClr val="accent6">
                    <a:lumMod val="50000"/>
                  </a:schemeClr>
                </a:solidFill>
                <a:latin typeface="+mj-lt"/>
              </a:rPr>
              <a:t>Vùng</a:t>
            </a:r>
            <a:r>
              <a:rPr lang="en-US" b="1" dirty="0" smtClean="0">
                <a:solidFill>
                  <a:schemeClr val="accent6">
                    <a:lumMod val="50000"/>
                  </a:schemeClr>
                </a:solidFill>
                <a:latin typeface="+mj-lt"/>
              </a:rPr>
              <a:t> </a:t>
            </a:r>
            <a:r>
              <a:rPr lang="en-US" b="1" dirty="0" err="1" smtClean="0">
                <a:solidFill>
                  <a:schemeClr val="accent6">
                    <a:lumMod val="50000"/>
                  </a:schemeClr>
                </a:solidFill>
                <a:latin typeface="+mj-lt"/>
              </a:rPr>
              <a:t>đệm</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có</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thực</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vật</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cây</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cối</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hộp</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thư</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vân</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vân</a:t>
            </a:r>
            <a:r>
              <a:rPr lang="en-US" dirty="0" smtClean="0">
                <a:solidFill>
                  <a:schemeClr val="accent6">
                    <a:lumMod val="50000"/>
                  </a:schemeClr>
                </a:solidFill>
                <a:latin typeface="+mj-lt"/>
              </a:rPr>
              <a:t>.</a:t>
            </a:r>
            <a:endParaRPr lang="en-US" dirty="0">
              <a:solidFill>
                <a:schemeClr val="accent6">
                  <a:lumMod val="50000"/>
                </a:schemeClr>
              </a:solidFill>
              <a:latin typeface="+mj-lt"/>
            </a:endParaRPr>
          </a:p>
        </p:txBody>
      </p:sp>
      <p:sp>
        <p:nvSpPr>
          <p:cNvPr id="15" name="TextBox 14"/>
          <p:cNvSpPr txBox="1"/>
          <p:nvPr/>
        </p:nvSpPr>
        <p:spPr>
          <a:xfrm>
            <a:off x="765826" y="3566269"/>
            <a:ext cx="2362200" cy="1477328"/>
          </a:xfrm>
          <a:prstGeom prst="rect">
            <a:avLst/>
          </a:prstGeom>
          <a:solidFill>
            <a:schemeClr val="bg1"/>
          </a:solidFill>
          <a:ln>
            <a:solidFill>
              <a:schemeClr val="accent6">
                <a:lumMod val="75000"/>
              </a:schemeClr>
            </a:solidFill>
          </a:ln>
        </p:spPr>
        <p:txBody>
          <a:bodyPr>
            <a:spAutoFit/>
          </a:bodyPr>
          <a:lstStyle/>
          <a:p>
            <a:pPr>
              <a:defRPr/>
            </a:pPr>
            <a:r>
              <a:rPr lang="en-US" b="1" dirty="0" err="1" smtClean="0">
                <a:solidFill>
                  <a:schemeClr val="accent6">
                    <a:lumMod val="50000"/>
                  </a:schemeClr>
                </a:solidFill>
                <a:latin typeface="+mj-lt"/>
              </a:rPr>
              <a:t>Vùng</a:t>
            </a:r>
            <a:r>
              <a:rPr lang="en-US" b="1" dirty="0" smtClean="0">
                <a:solidFill>
                  <a:schemeClr val="accent6">
                    <a:lumMod val="50000"/>
                  </a:schemeClr>
                </a:solidFill>
                <a:latin typeface="+mj-lt"/>
              </a:rPr>
              <a:t> </a:t>
            </a:r>
            <a:r>
              <a:rPr lang="en-US" b="1" dirty="0" err="1" smtClean="0">
                <a:solidFill>
                  <a:schemeClr val="accent6">
                    <a:lumMod val="50000"/>
                  </a:schemeClr>
                </a:solidFill>
                <a:latin typeface="+mj-lt"/>
              </a:rPr>
              <a:t>lề</a:t>
            </a:r>
            <a:r>
              <a:rPr lang="en-US" b="1" dirty="0" smtClean="0">
                <a:solidFill>
                  <a:schemeClr val="accent6">
                    <a:lumMod val="50000"/>
                  </a:schemeClr>
                </a:solidFill>
                <a:latin typeface="+mj-lt"/>
              </a:rPr>
              <a:t> </a:t>
            </a:r>
            <a:r>
              <a:rPr lang="en-US" b="1" dirty="0" err="1" smtClean="0">
                <a:solidFill>
                  <a:schemeClr val="accent6">
                    <a:lumMod val="50000"/>
                  </a:schemeClr>
                </a:solidFill>
                <a:latin typeface="+mj-lt"/>
              </a:rPr>
              <a:t>đường</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bảo</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vệ</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vùng</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đệm</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có</a:t>
            </a:r>
            <a:r>
              <a:rPr lang="en-US" dirty="0" smtClean="0">
                <a:solidFill>
                  <a:schemeClr val="accent6">
                    <a:lumMod val="50000"/>
                  </a:schemeClr>
                </a:solidFill>
                <a:latin typeface="+mj-lt"/>
              </a:rPr>
              <a:t> </a:t>
            </a:r>
            <a:r>
              <a:rPr lang="vi-VN" dirty="0" smtClean="0">
                <a:solidFill>
                  <a:schemeClr val="accent6">
                    <a:lumMod val="50000"/>
                  </a:schemeClr>
                </a:solidFill>
                <a:latin typeface="+mj-lt"/>
              </a:rPr>
              <a:t>lối </a:t>
            </a:r>
            <a:r>
              <a:rPr lang="en-US" dirty="0" smtClean="0">
                <a:solidFill>
                  <a:schemeClr val="accent6">
                    <a:lumMod val="50000"/>
                  </a:schemeClr>
                </a:solidFill>
                <a:latin typeface="+mj-lt"/>
              </a:rPr>
              <a:t>(</a:t>
            </a:r>
            <a:r>
              <a:rPr lang="vi-VN" dirty="0" smtClean="0">
                <a:solidFill>
                  <a:schemeClr val="accent6">
                    <a:lumMod val="50000"/>
                  </a:schemeClr>
                </a:solidFill>
                <a:latin typeface="+mj-lt"/>
              </a:rPr>
              <a:t>ADẠ</a:t>
            </a:r>
            <a:r>
              <a:rPr lang="en-US" dirty="0" smtClean="0">
                <a:solidFill>
                  <a:schemeClr val="accent6">
                    <a:lumMod val="50000"/>
                  </a:schemeClr>
                </a:solidFill>
                <a:latin typeface="+mj-lt"/>
              </a:rPr>
              <a:t>)</a:t>
            </a:r>
            <a:r>
              <a:rPr lang="vi-VN" dirty="0" smtClean="0">
                <a:solidFill>
                  <a:schemeClr val="accent6">
                    <a:lumMod val="50000"/>
                  </a:schemeClr>
                </a:solidFill>
                <a:latin typeface="+mj-lt"/>
              </a:rPr>
              <a:t> cho người khuyết tật ở nơi băng qua đường</a:t>
            </a:r>
            <a:endParaRPr lang="en-US" dirty="0">
              <a:solidFill>
                <a:schemeClr val="accent6">
                  <a:lumMod val="50000"/>
                </a:schemeClr>
              </a:solidFill>
              <a:latin typeface="+mj-lt"/>
            </a:endParaRPr>
          </a:p>
        </p:txBody>
      </p:sp>
      <p:sp>
        <p:nvSpPr>
          <p:cNvPr id="16" name="TextBox 15"/>
          <p:cNvSpPr txBox="1"/>
          <p:nvPr/>
        </p:nvSpPr>
        <p:spPr>
          <a:xfrm>
            <a:off x="765826" y="2295728"/>
            <a:ext cx="2362200" cy="1200329"/>
          </a:xfrm>
          <a:prstGeom prst="rect">
            <a:avLst/>
          </a:prstGeom>
          <a:solidFill>
            <a:schemeClr val="bg1"/>
          </a:solidFill>
          <a:ln>
            <a:solidFill>
              <a:schemeClr val="accent6">
                <a:lumMod val="75000"/>
              </a:schemeClr>
            </a:solidFill>
          </a:ln>
        </p:spPr>
        <p:txBody>
          <a:bodyPr>
            <a:spAutoFit/>
          </a:bodyPr>
          <a:lstStyle/>
          <a:p>
            <a:pPr>
              <a:defRPr/>
            </a:pPr>
            <a:r>
              <a:rPr lang="en-US" b="1" dirty="0" err="1" smtClean="0">
                <a:solidFill>
                  <a:schemeClr val="accent6">
                    <a:lumMod val="50000"/>
                  </a:schemeClr>
                </a:solidFill>
                <a:latin typeface="+mj-lt"/>
              </a:rPr>
              <a:t>Vùng</a:t>
            </a:r>
            <a:r>
              <a:rPr lang="en-US" b="1" dirty="0" smtClean="0">
                <a:solidFill>
                  <a:schemeClr val="accent6">
                    <a:lumMod val="50000"/>
                  </a:schemeClr>
                </a:solidFill>
                <a:latin typeface="+mj-lt"/>
              </a:rPr>
              <a:t> </a:t>
            </a:r>
            <a:r>
              <a:rPr lang="en-US" b="1" dirty="0" err="1" smtClean="0">
                <a:solidFill>
                  <a:schemeClr val="accent6">
                    <a:lumMod val="50000"/>
                  </a:schemeClr>
                </a:solidFill>
                <a:latin typeface="+mj-lt"/>
              </a:rPr>
              <a:t>đi</a:t>
            </a:r>
            <a:r>
              <a:rPr lang="en-US" b="1" dirty="0" smtClean="0">
                <a:solidFill>
                  <a:schemeClr val="accent6">
                    <a:lumMod val="50000"/>
                  </a:schemeClr>
                </a:solidFill>
                <a:latin typeface="+mj-lt"/>
              </a:rPr>
              <a:t> </a:t>
            </a:r>
            <a:r>
              <a:rPr lang="en-US" b="1" dirty="0" err="1" smtClean="0">
                <a:solidFill>
                  <a:schemeClr val="accent6">
                    <a:lumMod val="50000"/>
                  </a:schemeClr>
                </a:solidFill>
                <a:latin typeface="+mj-lt"/>
              </a:rPr>
              <a:t>bộ</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vỉa</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hè</a:t>
            </a:r>
            <a:r>
              <a:rPr lang="vi-VN" dirty="0" smtClean="0">
                <a:solidFill>
                  <a:schemeClr val="accent6">
                    <a:lumMod val="50000"/>
                  </a:schemeClr>
                </a:solidFill>
                <a:latin typeface="+mj-lt"/>
              </a:rPr>
              <a:t>/lối đi bộ </a:t>
            </a:r>
            <a:r>
              <a:rPr lang="vi-VN" dirty="0" smtClean="0">
                <a:solidFill>
                  <a:schemeClr val="accent6">
                    <a:lumMod val="50000"/>
                  </a:schemeClr>
                </a:solidFill>
                <a:latin typeface="+mj-lt"/>
              </a:rPr>
              <a:t>phải bằng, không bị bể và rộng ít nhất </a:t>
            </a:r>
            <a:r>
              <a:rPr lang="en-US" dirty="0" smtClean="0">
                <a:solidFill>
                  <a:schemeClr val="accent6">
                    <a:lumMod val="50000"/>
                  </a:schemeClr>
                </a:solidFill>
                <a:latin typeface="+mj-lt"/>
              </a:rPr>
              <a:t>5 feet</a:t>
            </a:r>
            <a:endParaRPr lang="en-US" dirty="0">
              <a:solidFill>
                <a:schemeClr val="accent6">
                  <a:lumMod val="50000"/>
                </a:schemeClr>
              </a:solidFill>
              <a:latin typeface="+mj-lt"/>
            </a:endParaRPr>
          </a:p>
        </p:txBody>
      </p:sp>
    </p:spTree>
    <p:extLst>
      <p:ext uri="{BB962C8B-B14F-4D97-AF65-F5344CB8AC3E}">
        <p14:creationId xmlns:p14="http://schemas.microsoft.com/office/powerpoint/2010/main" val="3879317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en-US" dirty="0" smtClean="0"/>
              <a:t>m</a:t>
            </a:r>
            <a:r>
              <a:rPr lang="vi-VN" dirty="0" smtClean="0"/>
              <a:t>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1: </a:t>
            </a:r>
            <a:r>
              <a:rPr lang="en-US" dirty="0" err="1" smtClean="0"/>
              <a:t>thiết</a:t>
            </a:r>
            <a:r>
              <a:rPr lang="en-US" dirty="0" smtClean="0"/>
              <a:t> </a:t>
            </a:r>
            <a:r>
              <a:rPr lang="en-US" dirty="0" err="1" smtClean="0"/>
              <a:t>kế</a:t>
            </a:r>
            <a:r>
              <a:rPr lang="en-US" dirty="0" smtClean="0"/>
              <a:t> </a:t>
            </a:r>
            <a:r>
              <a:rPr lang="en-US" dirty="0" err="1" smtClean="0"/>
              <a:t>vỉa</a:t>
            </a:r>
            <a:r>
              <a:rPr lang="en-US" dirty="0" smtClean="0"/>
              <a:t> </a:t>
            </a:r>
            <a:r>
              <a:rPr lang="en-US" dirty="0" err="1" smtClean="0"/>
              <a:t>hè</a:t>
            </a:r>
            <a:r>
              <a:rPr lang="en-US" dirty="0" smtClean="0"/>
              <a:t> </a:t>
            </a:r>
            <a:r>
              <a:rPr lang="en-US" dirty="0" err="1" smtClean="0"/>
              <a:t>tốt</a:t>
            </a:r>
            <a:endParaRPr lang="en-US" dirty="0"/>
          </a:p>
        </p:txBody>
      </p:sp>
      <p:sp>
        <p:nvSpPr>
          <p:cNvPr id="6" name="Content Placeholder 5"/>
          <p:cNvSpPr>
            <a:spLocks noGrp="1"/>
          </p:cNvSpPr>
          <p:nvPr>
            <p:ph idx="1"/>
          </p:nvPr>
        </p:nvSpPr>
        <p:spPr/>
        <p:txBody>
          <a:bodyPr>
            <a:normAutofit/>
          </a:bodyPr>
          <a:lstStyle/>
          <a:p>
            <a:pPr marL="0" indent="0" algn="ctr">
              <a:buNone/>
            </a:pPr>
            <a:r>
              <a:rPr lang="en-US" sz="2400" i="1" dirty="0" err="1" smtClean="0"/>
              <a:t>Khu</a:t>
            </a:r>
            <a:r>
              <a:rPr lang="en-US" sz="2400" i="1" dirty="0" smtClean="0"/>
              <a:t> </a:t>
            </a:r>
            <a:r>
              <a:rPr lang="en-US" sz="2400" i="1" dirty="0" err="1" smtClean="0"/>
              <a:t>vực</a:t>
            </a:r>
            <a:r>
              <a:rPr lang="en-US" sz="2400" i="1" dirty="0" smtClean="0"/>
              <a:t> </a:t>
            </a:r>
            <a:r>
              <a:rPr lang="en-US" sz="2400" i="1" dirty="0" err="1" smtClean="0"/>
              <a:t>thương</a:t>
            </a:r>
            <a:r>
              <a:rPr lang="en-US" sz="2400" i="1" dirty="0" smtClean="0"/>
              <a:t> </a:t>
            </a:r>
            <a:r>
              <a:rPr lang="en-US" sz="2400" i="1" dirty="0" err="1" smtClean="0"/>
              <a:t>mại</a:t>
            </a:r>
            <a:endParaRPr lang="en-US" sz="2400" i="1" dirty="0"/>
          </a:p>
        </p:txBody>
      </p:sp>
      <p:sp>
        <p:nvSpPr>
          <p:cNvPr id="10" name="TextBox 9"/>
          <p:cNvSpPr txBox="1"/>
          <p:nvPr/>
        </p:nvSpPr>
        <p:spPr>
          <a:xfrm>
            <a:off x="6989956" y="4581932"/>
            <a:ext cx="1828800" cy="1200150"/>
          </a:xfrm>
          <a:prstGeom prst="rect">
            <a:avLst/>
          </a:prstGeom>
          <a:noFill/>
          <a:ln w="12700">
            <a:solidFill>
              <a:schemeClr val="bg1"/>
            </a:solidFill>
          </a:ln>
        </p:spPr>
        <p:txBody>
          <a:bodyPr wrap="square">
            <a:spAutoFit/>
          </a:bodyPr>
          <a:lstStyle/>
          <a:p>
            <a:pPr algn="ctr">
              <a:defRPr/>
            </a:pPr>
            <a:r>
              <a:rPr lang="en-US" b="1" dirty="0">
                <a:solidFill>
                  <a:schemeClr val="bg1"/>
                </a:solidFill>
              </a:rPr>
              <a:t>Façade Zone: between sidewalk and buildings</a:t>
            </a:r>
          </a:p>
        </p:txBody>
      </p:sp>
      <p:pic>
        <p:nvPicPr>
          <p:cNvPr id="17" name="Picture 2053" descr="PortlandShopsPopOut"/>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t="5333"/>
          <a:stretch>
            <a:fillRect/>
          </a:stretch>
        </p:blipFill>
        <p:spPr bwMode="auto">
          <a:xfrm>
            <a:off x="3048109" y="2579371"/>
            <a:ext cx="5715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2284251" y="6187268"/>
            <a:ext cx="4267200" cy="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84251" y="4313037"/>
            <a:ext cx="2319317" cy="98188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64321" y="3102514"/>
            <a:ext cx="3887130" cy="239544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1285" y="3658602"/>
            <a:ext cx="2657836" cy="923330"/>
          </a:xfrm>
          <a:prstGeom prst="rect">
            <a:avLst/>
          </a:prstGeom>
          <a:solidFill>
            <a:schemeClr val="bg1"/>
          </a:solidFill>
          <a:ln>
            <a:solidFill>
              <a:schemeClr val="accent6">
                <a:lumMod val="75000"/>
              </a:schemeClr>
            </a:solidFill>
          </a:ln>
        </p:spPr>
        <p:txBody>
          <a:bodyPr wrap="square">
            <a:spAutoFit/>
          </a:bodyPr>
          <a:lstStyle/>
          <a:p>
            <a:pPr>
              <a:defRPr/>
            </a:pPr>
            <a:r>
              <a:rPr lang="en-US" b="1" dirty="0" err="1" smtClean="0">
                <a:solidFill>
                  <a:schemeClr val="accent6">
                    <a:lumMod val="50000"/>
                  </a:schemeClr>
                </a:solidFill>
              </a:rPr>
              <a:t>Vùng</a:t>
            </a:r>
            <a:r>
              <a:rPr lang="en-US" b="1" dirty="0" smtClean="0">
                <a:solidFill>
                  <a:schemeClr val="accent6">
                    <a:lumMod val="50000"/>
                  </a:schemeClr>
                </a:solidFill>
              </a:rPr>
              <a:t> </a:t>
            </a:r>
            <a:r>
              <a:rPr lang="en-US" b="1" dirty="0" err="1" smtClean="0">
                <a:solidFill>
                  <a:schemeClr val="accent6">
                    <a:lumMod val="50000"/>
                  </a:schemeClr>
                </a:solidFill>
              </a:rPr>
              <a:t>đệm</a:t>
            </a:r>
            <a:r>
              <a:rPr lang="en-US" dirty="0" smtClean="0">
                <a:solidFill>
                  <a:schemeClr val="accent6">
                    <a:lumMod val="50000"/>
                  </a:schemeClr>
                </a:solidFill>
              </a:rPr>
              <a:t>: </a:t>
            </a:r>
            <a:r>
              <a:rPr lang="en-US" dirty="0" err="1" smtClean="0">
                <a:solidFill>
                  <a:schemeClr val="accent6">
                    <a:lumMod val="50000"/>
                  </a:schemeClr>
                </a:solidFill>
              </a:rPr>
              <a:t>cây</a:t>
            </a:r>
            <a:r>
              <a:rPr lang="en-US" dirty="0" smtClean="0">
                <a:solidFill>
                  <a:schemeClr val="accent6">
                    <a:lumMod val="50000"/>
                  </a:schemeClr>
                </a:solidFill>
              </a:rPr>
              <a:t> </a:t>
            </a:r>
            <a:r>
              <a:rPr lang="en-US" dirty="0" err="1" smtClean="0">
                <a:solidFill>
                  <a:schemeClr val="accent6">
                    <a:lumMod val="50000"/>
                  </a:schemeClr>
                </a:solidFill>
              </a:rPr>
              <a:t>cối</a:t>
            </a:r>
            <a:r>
              <a:rPr lang="en-US" dirty="0" smtClean="0">
                <a:solidFill>
                  <a:schemeClr val="accent6">
                    <a:lumMod val="50000"/>
                  </a:schemeClr>
                </a:solidFill>
              </a:rPr>
              <a:t>, </a:t>
            </a:r>
            <a:r>
              <a:rPr lang="en-US" dirty="0" err="1" smtClean="0">
                <a:solidFill>
                  <a:schemeClr val="accent6">
                    <a:lumMod val="50000"/>
                  </a:schemeClr>
                </a:solidFill>
              </a:rPr>
              <a:t>hộp</a:t>
            </a:r>
            <a:r>
              <a:rPr lang="en-US" dirty="0" smtClean="0">
                <a:solidFill>
                  <a:schemeClr val="accent6">
                    <a:lumMod val="50000"/>
                  </a:schemeClr>
                </a:solidFill>
              </a:rPr>
              <a:t> </a:t>
            </a:r>
            <a:r>
              <a:rPr lang="en-US" dirty="0" err="1" smtClean="0">
                <a:solidFill>
                  <a:schemeClr val="accent6">
                    <a:lumMod val="50000"/>
                  </a:schemeClr>
                </a:solidFill>
              </a:rPr>
              <a:t>thư</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chỗ</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ngồi</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ngoài</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trời</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đèn</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vân</a:t>
            </a:r>
            <a:r>
              <a:rPr lang="en-US" dirty="0" smtClean="0">
                <a:solidFill>
                  <a:schemeClr val="accent6">
                    <a:lumMod val="50000"/>
                  </a:schemeClr>
                </a:solidFill>
                <a:latin typeface="+mj-lt"/>
              </a:rPr>
              <a:t> </a:t>
            </a:r>
            <a:r>
              <a:rPr lang="en-US" dirty="0" err="1" smtClean="0">
                <a:solidFill>
                  <a:schemeClr val="accent6">
                    <a:lumMod val="50000"/>
                  </a:schemeClr>
                </a:solidFill>
                <a:latin typeface="+mj-lt"/>
              </a:rPr>
              <a:t>vân</a:t>
            </a:r>
            <a:r>
              <a:rPr lang="en-US" dirty="0" smtClean="0">
                <a:solidFill>
                  <a:schemeClr val="accent6">
                    <a:lumMod val="50000"/>
                  </a:schemeClr>
                </a:solidFill>
                <a:latin typeface="+mj-lt"/>
              </a:rPr>
              <a:t>.</a:t>
            </a:r>
            <a:endParaRPr lang="en-US" dirty="0">
              <a:solidFill>
                <a:schemeClr val="accent6">
                  <a:lumMod val="50000"/>
                </a:schemeClr>
              </a:solidFill>
              <a:latin typeface="+mj-lt"/>
            </a:endParaRPr>
          </a:p>
        </p:txBody>
      </p:sp>
      <p:sp>
        <p:nvSpPr>
          <p:cNvPr id="22" name="TextBox 21"/>
          <p:cNvSpPr txBox="1"/>
          <p:nvPr/>
        </p:nvSpPr>
        <p:spPr>
          <a:xfrm>
            <a:off x="311285" y="4627920"/>
            <a:ext cx="2657836" cy="1754326"/>
          </a:xfrm>
          <a:prstGeom prst="rect">
            <a:avLst/>
          </a:prstGeom>
          <a:solidFill>
            <a:schemeClr val="bg1"/>
          </a:solidFill>
          <a:ln>
            <a:solidFill>
              <a:schemeClr val="accent6">
                <a:lumMod val="75000"/>
              </a:schemeClr>
            </a:solidFill>
          </a:ln>
        </p:spPr>
        <p:txBody>
          <a:bodyPr wrap="square">
            <a:spAutoFit/>
          </a:bodyPr>
          <a:lstStyle/>
          <a:p>
            <a:pPr>
              <a:defRPr/>
            </a:pPr>
            <a:r>
              <a:rPr lang="en-US" b="1" dirty="0" err="1" smtClean="0">
                <a:solidFill>
                  <a:schemeClr val="accent6">
                    <a:lumMod val="50000"/>
                  </a:schemeClr>
                </a:solidFill>
              </a:rPr>
              <a:t>Vùng</a:t>
            </a:r>
            <a:r>
              <a:rPr lang="en-US" b="1" dirty="0" smtClean="0">
                <a:solidFill>
                  <a:schemeClr val="accent6">
                    <a:lumMod val="50000"/>
                  </a:schemeClr>
                </a:solidFill>
              </a:rPr>
              <a:t> </a:t>
            </a:r>
            <a:r>
              <a:rPr lang="en-US" b="1" dirty="0" err="1" smtClean="0">
                <a:solidFill>
                  <a:schemeClr val="accent6">
                    <a:lumMod val="50000"/>
                  </a:schemeClr>
                </a:solidFill>
              </a:rPr>
              <a:t>lề</a:t>
            </a:r>
            <a:r>
              <a:rPr lang="en-US" b="1" dirty="0" smtClean="0">
                <a:solidFill>
                  <a:schemeClr val="accent6">
                    <a:lumMod val="50000"/>
                  </a:schemeClr>
                </a:solidFill>
              </a:rPr>
              <a:t> </a:t>
            </a:r>
            <a:r>
              <a:rPr lang="en-US" b="1" dirty="0" err="1" smtClean="0">
                <a:solidFill>
                  <a:schemeClr val="accent6">
                    <a:lumMod val="50000"/>
                  </a:schemeClr>
                </a:solidFill>
              </a:rPr>
              <a:t>đường</a:t>
            </a:r>
            <a:r>
              <a:rPr lang="en-US" dirty="0" smtClean="0">
                <a:solidFill>
                  <a:schemeClr val="accent6">
                    <a:lumMod val="50000"/>
                  </a:schemeClr>
                </a:solidFill>
              </a:rPr>
              <a:t>: </a:t>
            </a:r>
            <a:r>
              <a:rPr lang="en-US" dirty="0" err="1" smtClean="0">
                <a:solidFill>
                  <a:schemeClr val="accent6">
                    <a:lumMod val="50000"/>
                  </a:schemeClr>
                </a:solidFill>
              </a:rPr>
              <a:t>có</a:t>
            </a:r>
            <a:r>
              <a:rPr lang="en-US" dirty="0" smtClean="0">
                <a:solidFill>
                  <a:schemeClr val="accent6">
                    <a:lumMod val="50000"/>
                  </a:schemeClr>
                </a:solidFill>
              </a:rPr>
              <a:t> </a:t>
            </a:r>
            <a:r>
              <a:rPr lang="en-US" dirty="0" err="1" smtClean="0">
                <a:solidFill>
                  <a:schemeClr val="accent6">
                    <a:lumMod val="50000"/>
                  </a:schemeClr>
                </a:solidFill>
              </a:rPr>
              <a:t>đoạn</a:t>
            </a:r>
            <a:r>
              <a:rPr lang="en-US" dirty="0" smtClean="0">
                <a:solidFill>
                  <a:schemeClr val="accent6">
                    <a:lumMod val="50000"/>
                  </a:schemeClr>
                </a:solidFill>
              </a:rPr>
              <a:t> </a:t>
            </a:r>
            <a:r>
              <a:rPr lang="en-US" dirty="0" err="1" smtClean="0">
                <a:solidFill>
                  <a:schemeClr val="accent6">
                    <a:lumMod val="50000"/>
                  </a:schemeClr>
                </a:solidFill>
              </a:rPr>
              <a:t>thoai</a:t>
            </a:r>
            <a:r>
              <a:rPr lang="en-US" dirty="0" smtClean="0">
                <a:solidFill>
                  <a:schemeClr val="accent6">
                    <a:lumMod val="50000"/>
                  </a:schemeClr>
                </a:solidFill>
              </a:rPr>
              <a:t> </a:t>
            </a:r>
            <a:r>
              <a:rPr lang="en-US" dirty="0" err="1" smtClean="0">
                <a:solidFill>
                  <a:schemeClr val="accent6">
                    <a:lumMod val="50000"/>
                  </a:schemeClr>
                </a:solidFill>
              </a:rPr>
              <a:t>thoải</a:t>
            </a:r>
            <a:r>
              <a:rPr lang="en-US" dirty="0" smtClean="0">
                <a:solidFill>
                  <a:schemeClr val="accent6">
                    <a:lumMod val="50000"/>
                  </a:schemeClr>
                </a:solidFill>
              </a:rPr>
              <a:t> </a:t>
            </a:r>
            <a:r>
              <a:rPr lang="en-US" dirty="0" err="1" smtClean="0">
                <a:solidFill>
                  <a:schemeClr val="accent6">
                    <a:lumMod val="50000"/>
                  </a:schemeClr>
                </a:solidFill>
              </a:rPr>
              <a:t>theo</a:t>
            </a:r>
            <a:r>
              <a:rPr lang="en-US" dirty="0" smtClean="0">
                <a:solidFill>
                  <a:schemeClr val="accent6">
                    <a:lumMod val="50000"/>
                  </a:schemeClr>
                </a:solidFill>
              </a:rPr>
              <a:t> </a:t>
            </a:r>
            <a:r>
              <a:rPr lang="vi-VN" dirty="0" smtClean="0">
                <a:solidFill>
                  <a:schemeClr val="accent6">
                    <a:lumMod val="50000"/>
                  </a:schemeClr>
                </a:solidFill>
              </a:rPr>
              <a:t>Đạo Luật về Người. Khuyết Tật Hoa Kỳ </a:t>
            </a:r>
            <a:r>
              <a:rPr lang="en-US" dirty="0" smtClean="0">
                <a:solidFill>
                  <a:schemeClr val="accent6">
                    <a:lumMod val="50000"/>
                  </a:schemeClr>
                </a:solidFill>
              </a:rPr>
              <a:t>(ADA) ở </a:t>
            </a:r>
            <a:r>
              <a:rPr lang="en-US" dirty="0" err="1" smtClean="0">
                <a:solidFill>
                  <a:schemeClr val="accent6">
                    <a:lumMod val="50000"/>
                  </a:schemeClr>
                </a:solidFill>
              </a:rPr>
              <a:t>chỗ</a:t>
            </a:r>
            <a:r>
              <a:rPr lang="en-US" dirty="0" smtClean="0">
                <a:solidFill>
                  <a:schemeClr val="accent6">
                    <a:lumMod val="50000"/>
                  </a:schemeClr>
                </a:solidFill>
              </a:rPr>
              <a:t> qua </a:t>
            </a:r>
            <a:r>
              <a:rPr lang="en-US" dirty="0" err="1" smtClean="0">
                <a:solidFill>
                  <a:schemeClr val="accent6">
                    <a:lumMod val="50000"/>
                  </a:schemeClr>
                </a:solidFill>
              </a:rPr>
              <a:t>đường</a:t>
            </a:r>
            <a:endParaRPr lang="en-US" dirty="0" smtClean="0">
              <a:solidFill>
                <a:schemeClr val="accent6">
                  <a:lumMod val="50000"/>
                </a:schemeClr>
              </a:solidFill>
            </a:endParaRPr>
          </a:p>
          <a:p>
            <a:pPr>
              <a:defRPr/>
            </a:pPr>
            <a:endParaRPr lang="en-US" dirty="0">
              <a:solidFill>
                <a:schemeClr val="accent6">
                  <a:lumMod val="50000"/>
                </a:schemeClr>
              </a:solidFill>
              <a:latin typeface="+mj-lt"/>
            </a:endParaRPr>
          </a:p>
        </p:txBody>
      </p:sp>
      <p:sp>
        <p:nvSpPr>
          <p:cNvPr id="23" name="TextBox 22"/>
          <p:cNvSpPr txBox="1"/>
          <p:nvPr/>
        </p:nvSpPr>
        <p:spPr>
          <a:xfrm>
            <a:off x="311285" y="2640849"/>
            <a:ext cx="2657836" cy="923330"/>
          </a:xfrm>
          <a:prstGeom prst="rect">
            <a:avLst/>
          </a:prstGeom>
          <a:solidFill>
            <a:schemeClr val="bg1"/>
          </a:solidFill>
          <a:ln>
            <a:solidFill>
              <a:schemeClr val="accent6">
                <a:lumMod val="75000"/>
              </a:schemeClr>
            </a:solidFill>
          </a:ln>
        </p:spPr>
        <p:txBody>
          <a:bodyPr wrap="square">
            <a:spAutoFit/>
          </a:bodyPr>
          <a:lstStyle/>
          <a:p>
            <a:pPr>
              <a:defRPr/>
            </a:pPr>
            <a:r>
              <a:rPr lang="en-US" b="1" dirty="0" err="1" smtClean="0">
                <a:solidFill>
                  <a:schemeClr val="accent6">
                    <a:lumMod val="50000"/>
                  </a:schemeClr>
                </a:solidFill>
              </a:rPr>
              <a:t>Vùng</a:t>
            </a:r>
            <a:r>
              <a:rPr lang="en-US" b="1" dirty="0" smtClean="0">
                <a:solidFill>
                  <a:schemeClr val="accent6">
                    <a:lumMod val="50000"/>
                  </a:schemeClr>
                </a:solidFill>
              </a:rPr>
              <a:t> </a:t>
            </a:r>
            <a:r>
              <a:rPr lang="en-US" b="1" dirty="0" err="1" smtClean="0">
                <a:solidFill>
                  <a:schemeClr val="accent6">
                    <a:lumMod val="50000"/>
                  </a:schemeClr>
                </a:solidFill>
              </a:rPr>
              <a:t>đi</a:t>
            </a:r>
            <a:r>
              <a:rPr lang="en-US" b="1" dirty="0" smtClean="0">
                <a:solidFill>
                  <a:schemeClr val="accent6">
                    <a:lumMod val="50000"/>
                  </a:schemeClr>
                </a:solidFill>
              </a:rPr>
              <a:t> </a:t>
            </a:r>
            <a:r>
              <a:rPr lang="en-US" b="1" dirty="0" err="1" smtClean="0">
                <a:solidFill>
                  <a:schemeClr val="accent6">
                    <a:lumMod val="50000"/>
                  </a:schemeClr>
                </a:solidFill>
              </a:rPr>
              <a:t>bộ</a:t>
            </a:r>
            <a:r>
              <a:rPr lang="en-US" dirty="0" smtClean="0">
                <a:solidFill>
                  <a:schemeClr val="accent6">
                    <a:lumMod val="50000"/>
                  </a:schemeClr>
                </a:solidFill>
              </a:rPr>
              <a:t>: </a:t>
            </a:r>
            <a:r>
              <a:rPr lang="en-US" dirty="0" err="1" smtClean="0">
                <a:solidFill>
                  <a:schemeClr val="accent6">
                    <a:lumMod val="50000"/>
                  </a:schemeClr>
                </a:solidFill>
              </a:rPr>
              <a:t>vỉa</a:t>
            </a:r>
            <a:r>
              <a:rPr lang="en-US" dirty="0" smtClean="0">
                <a:solidFill>
                  <a:schemeClr val="accent6">
                    <a:lumMod val="50000"/>
                  </a:schemeClr>
                </a:solidFill>
              </a:rPr>
              <a:t> </a:t>
            </a:r>
            <a:r>
              <a:rPr lang="en-US" dirty="0" err="1" smtClean="0">
                <a:solidFill>
                  <a:schemeClr val="accent6">
                    <a:lumMod val="50000"/>
                  </a:schemeClr>
                </a:solidFill>
              </a:rPr>
              <a:t>hè</a:t>
            </a:r>
            <a:r>
              <a:rPr lang="vi-VN" dirty="0" smtClean="0">
                <a:solidFill>
                  <a:schemeClr val="accent6">
                    <a:lumMod val="50000"/>
                  </a:schemeClr>
                </a:solidFill>
              </a:rPr>
              <a:t>/lối đi bộ phải bằng</a:t>
            </a:r>
            <a:r>
              <a:rPr lang="en-US" dirty="0" smtClean="0">
                <a:solidFill>
                  <a:schemeClr val="accent6">
                    <a:lumMod val="50000"/>
                  </a:schemeClr>
                </a:solidFill>
              </a:rPr>
              <a:t>, </a:t>
            </a:r>
            <a:r>
              <a:rPr lang="en-US" dirty="0" err="1" smtClean="0">
                <a:solidFill>
                  <a:schemeClr val="accent6">
                    <a:lumMod val="50000"/>
                  </a:schemeClr>
                </a:solidFill>
              </a:rPr>
              <a:t>không</a:t>
            </a:r>
            <a:r>
              <a:rPr lang="en-US" dirty="0" smtClean="0">
                <a:solidFill>
                  <a:schemeClr val="accent6">
                    <a:lumMod val="50000"/>
                  </a:schemeClr>
                </a:solidFill>
              </a:rPr>
              <a:t> </a:t>
            </a:r>
            <a:r>
              <a:rPr lang="en-US" dirty="0" err="1" smtClean="0">
                <a:solidFill>
                  <a:schemeClr val="accent6">
                    <a:lumMod val="50000"/>
                  </a:schemeClr>
                </a:solidFill>
              </a:rPr>
              <a:t>bị</a:t>
            </a:r>
            <a:r>
              <a:rPr lang="en-US" dirty="0" smtClean="0">
                <a:solidFill>
                  <a:schemeClr val="accent6">
                    <a:lumMod val="50000"/>
                  </a:schemeClr>
                </a:solidFill>
              </a:rPr>
              <a:t> </a:t>
            </a:r>
            <a:r>
              <a:rPr lang="en-US" dirty="0" err="1" smtClean="0">
                <a:solidFill>
                  <a:schemeClr val="accent6">
                    <a:lumMod val="50000"/>
                  </a:schemeClr>
                </a:solidFill>
              </a:rPr>
              <a:t>bể</a:t>
            </a:r>
            <a:r>
              <a:rPr lang="en-US" dirty="0" smtClean="0">
                <a:solidFill>
                  <a:schemeClr val="accent6">
                    <a:lumMod val="50000"/>
                  </a:schemeClr>
                </a:solidFill>
              </a:rPr>
              <a:t> </a:t>
            </a:r>
            <a:r>
              <a:rPr lang="en-US" dirty="0" err="1" smtClean="0">
                <a:solidFill>
                  <a:schemeClr val="accent6">
                    <a:lumMod val="50000"/>
                  </a:schemeClr>
                </a:solidFill>
              </a:rPr>
              <a:t>và</a:t>
            </a:r>
            <a:r>
              <a:rPr lang="en-US" dirty="0" smtClean="0">
                <a:solidFill>
                  <a:schemeClr val="accent6">
                    <a:lumMod val="50000"/>
                  </a:schemeClr>
                </a:solidFill>
              </a:rPr>
              <a:t> </a:t>
            </a:r>
            <a:r>
              <a:rPr lang="en-US" dirty="0" err="1" smtClean="0">
                <a:solidFill>
                  <a:schemeClr val="accent6">
                    <a:lumMod val="50000"/>
                  </a:schemeClr>
                </a:solidFill>
              </a:rPr>
              <a:t>rộng</a:t>
            </a:r>
            <a:r>
              <a:rPr lang="en-US" dirty="0" smtClean="0">
                <a:solidFill>
                  <a:schemeClr val="accent6">
                    <a:lumMod val="50000"/>
                  </a:schemeClr>
                </a:solidFill>
              </a:rPr>
              <a:t> </a:t>
            </a:r>
            <a:r>
              <a:rPr lang="en-US" dirty="0" err="1" smtClean="0">
                <a:solidFill>
                  <a:schemeClr val="accent6">
                    <a:lumMod val="50000"/>
                  </a:schemeClr>
                </a:solidFill>
              </a:rPr>
              <a:t>ít</a:t>
            </a:r>
            <a:r>
              <a:rPr lang="en-US" dirty="0" smtClean="0">
                <a:solidFill>
                  <a:schemeClr val="accent6">
                    <a:lumMod val="50000"/>
                  </a:schemeClr>
                </a:solidFill>
              </a:rPr>
              <a:t> </a:t>
            </a:r>
            <a:r>
              <a:rPr lang="en-US" dirty="0" err="1" smtClean="0">
                <a:solidFill>
                  <a:schemeClr val="accent6">
                    <a:lumMod val="50000"/>
                  </a:schemeClr>
                </a:solidFill>
              </a:rPr>
              <a:t>nhất</a:t>
            </a:r>
            <a:r>
              <a:rPr lang="en-US" dirty="0" smtClean="0">
                <a:solidFill>
                  <a:schemeClr val="accent6">
                    <a:lumMod val="50000"/>
                  </a:schemeClr>
                </a:solidFill>
              </a:rPr>
              <a:t> 8 feet </a:t>
            </a:r>
            <a:endParaRPr lang="en-US" dirty="0">
              <a:solidFill>
                <a:schemeClr val="accent6">
                  <a:lumMod val="50000"/>
                </a:schemeClr>
              </a:solidFill>
            </a:endParaRPr>
          </a:p>
        </p:txBody>
      </p:sp>
      <p:cxnSp>
        <p:nvCxnSpPr>
          <p:cNvPr id="24" name="Straight Arrow Connector 23"/>
          <p:cNvCxnSpPr/>
          <p:nvPr/>
        </p:nvCxnSpPr>
        <p:spPr>
          <a:xfrm flipH="1">
            <a:off x="8151651" y="3102514"/>
            <a:ext cx="228600" cy="2192411"/>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66156" y="2883881"/>
            <a:ext cx="1752600" cy="400110"/>
          </a:xfrm>
          <a:prstGeom prst="rect">
            <a:avLst/>
          </a:prstGeom>
          <a:solidFill>
            <a:schemeClr val="bg1"/>
          </a:solidFill>
          <a:ln>
            <a:solidFill>
              <a:schemeClr val="accent6">
                <a:lumMod val="75000"/>
              </a:schemeClr>
            </a:solidFill>
          </a:ln>
        </p:spPr>
        <p:txBody>
          <a:bodyPr>
            <a:spAutoFit/>
          </a:bodyPr>
          <a:lstStyle/>
          <a:p>
            <a:pPr algn="ctr">
              <a:defRPr/>
            </a:pPr>
            <a:r>
              <a:rPr lang="en-US" sz="2000" b="1" dirty="0">
                <a:solidFill>
                  <a:schemeClr val="accent6">
                    <a:lumMod val="50000"/>
                  </a:schemeClr>
                </a:solidFill>
                <a:latin typeface="+mj-lt"/>
              </a:rPr>
              <a:t>Façade Zone</a:t>
            </a:r>
          </a:p>
        </p:txBody>
      </p:sp>
    </p:spTree>
    <p:extLst>
      <p:ext uri="{BB962C8B-B14F-4D97-AF65-F5344CB8AC3E}">
        <p14:creationId xmlns:p14="http://schemas.microsoft.com/office/powerpoint/2010/main" val="1848843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2: qua </a:t>
            </a:r>
            <a:r>
              <a:rPr lang="en-US" dirty="0" err="1" smtClean="0"/>
              <a:t>đường</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dễ</a:t>
            </a:r>
            <a:r>
              <a:rPr lang="en-US" dirty="0" smtClean="0"/>
              <a:t> </a:t>
            </a:r>
            <a:r>
              <a:rPr lang="en-US" dirty="0" err="1" smtClean="0"/>
              <a:t>dàng</a:t>
            </a:r>
            <a:endParaRPr lang="en-US" dirty="0"/>
          </a:p>
        </p:txBody>
      </p:sp>
      <p:sp>
        <p:nvSpPr>
          <p:cNvPr id="6" name="TextBox 13"/>
          <p:cNvSpPr txBox="1">
            <a:spLocks noChangeArrowheads="1"/>
          </p:cNvSpPr>
          <p:nvPr/>
        </p:nvSpPr>
        <p:spPr bwMode="auto">
          <a:xfrm>
            <a:off x="3657599" y="3586518"/>
            <a:ext cx="189843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dirty="0" err="1" smtClean="0">
                <a:latin typeface="+mj-lt"/>
              </a:rPr>
              <a:t>Lối</a:t>
            </a:r>
            <a:r>
              <a:rPr lang="en-US" dirty="0" smtClean="0">
                <a:latin typeface="+mj-lt"/>
              </a:rPr>
              <a:t> qua </a:t>
            </a:r>
            <a:r>
              <a:rPr lang="en-US" dirty="0" err="1" smtClean="0">
                <a:latin typeface="+mj-lt"/>
              </a:rPr>
              <a:t>đường</a:t>
            </a:r>
            <a:r>
              <a:rPr lang="en-US" dirty="0" smtClean="0">
                <a:latin typeface="+mj-lt"/>
              </a:rPr>
              <a:t> </a:t>
            </a:r>
            <a:r>
              <a:rPr lang="en-US" dirty="0" err="1" smtClean="0">
                <a:latin typeface="+mj-lt"/>
              </a:rPr>
              <a:t>có</a:t>
            </a:r>
            <a:r>
              <a:rPr lang="en-US" dirty="0" smtClean="0">
                <a:latin typeface="+mj-lt"/>
              </a:rPr>
              <a:t> </a:t>
            </a:r>
            <a:r>
              <a:rPr lang="en-US" dirty="0" err="1" smtClean="0">
                <a:latin typeface="+mj-lt"/>
              </a:rPr>
              <a:t>thể</a:t>
            </a:r>
            <a:r>
              <a:rPr lang="en-US" dirty="0" smtClean="0">
                <a:latin typeface="+mj-lt"/>
              </a:rPr>
              <a:t> </a:t>
            </a:r>
            <a:r>
              <a:rPr lang="en-US" dirty="0" err="1" smtClean="0">
                <a:latin typeface="+mj-lt"/>
              </a:rPr>
              <a:t>được</a:t>
            </a:r>
            <a:r>
              <a:rPr lang="en-US" dirty="0" smtClean="0">
                <a:latin typeface="+mj-lt"/>
              </a:rPr>
              <a:t> </a:t>
            </a:r>
            <a:r>
              <a:rPr lang="en-US" dirty="0" err="1" smtClean="0">
                <a:latin typeface="+mj-lt"/>
              </a:rPr>
              <a:t>vẽ</a:t>
            </a:r>
            <a:r>
              <a:rPr lang="en-US" dirty="0" smtClean="0">
                <a:latin typeface="+mj-lt"/>
              </a:rPr>
              <a:t> </a:t>
            </a:r>
            <a:r>
              <a:rPr lang="en-US" dirty="0" err="1" smtClean="0">
                <a:latin typeface="+mj-lt"/>
              </a:rPr>
              <a:t>để</a:t>
            </a:r>
            <a:r>
              <a:rPr lang="en-US" dirty="0" smtClean="0">
                <a:latin typeface="+mj-lt"/>
              </a:rPr>
              <a:t> </a:t>
            </a:r>
            <a:r>
              <a:rPr lang="en-US" dirty="0" err="1" smtClean="0">
                <a:latin typeface="+mj-lt"/>
              </a:rPr>
              <a:t>dễ</a:t>
            </a:r>
            <a:r>
              <a:rPr lang="en-US" dirty="0" smtClean="0">
                <a:latin typeface="+mj-lt"/>
              </a:rPr>
              <a:t> </a:t>
            </a:r>
            <a:r>
              <a:rPr lang="en-US" dirty="0" err="1" smtClean="0">
                <a:latin typeface="+mj-lt"/>
              </a:rPr>
              <a:t>nhìn</a:t>
            </a:r>
            <a:r>
              <a:rPr lang="en-US" dirty="0" smtClean="0">
                <a:latin typeface="+mj-lt"/>
              </a:rPr>
              <a:t> </a:t>
            </a:r>
            <a:r>
              <a:rPr lang="en-US" dirty="0" err="1" smtClean="0">
                <a:latin typeface="+mj-lt"/>
              </a:rPr>
              <a:t>thấy</a:t>
            </a:r>
            <a:r>
              <a:rPr lang="en-US" dirty="0" smtClean="0">
                <a:latin typeface="+mj-lt"/>
              </a:rPr>
              <a:t> </a:t>
            </a:r>
            <a:r>
              <a:rPr lang="en-US" dirty="0" err="1" smtClean="0">
                <a:latin typeface="+mj-lt"/>
              </a:rPr>
              <a:t>hoặc</a:t>
            </a:r>
            <a:r>
              <a:rPr lang="en-US" dirty="0" smtClean="0">
                <a:latin typeface="+mj-lt"/>
              </a:rPr>
              <a:t> </a:t>
            </a:r>
            <a:r>
              <a:rPr lang="en-US" dirty="0" err="1" smtClean="0">
                <a:latin typeface="+mj-lt"/>
              </a:rPr>
              <a:t>trang</a:t>
            </a:r>
            <a:r>
              <a:rPr lang="en-US" dirty="0" smtClean="0">
                <a:latin typeface="+mj-lt"/>
              </a:rPr>
              <a:t> </a:t>
            </a:r>
            <a:r>
              <a:rPr lang="en-US" dirty="0" err="1" smtClean="0">
                <a:latin typeface="+mj-lt"/>
              </a:rPr>
              <a:t>trí</a:t>
            </a:r>
            <a:r>
              <a:rPr lang="en-US" dirty="0" smtClean="0">
                <a:latin typeface="+mj-lt"/>
              </a:rPr>
              <a:t> </a:t>
            </a:r>
            <a:r>
              <a:rPr lang="en-US" dirty="0" err="1" smtClean="0">
                <a:latin typeface="+mj-lt"/>
              </a:rPr>
              <a:t>và</a:t>
            </a:r>
            <a:r>
              <a:rPr lang="en-US" dirty="0" smtClean="0">
                <a:latin typeface="+mj-lt"/>
              </a:rPr>
              <a:t> </a:t>
            </a:r>
            <a:r>
              <a:rPr lang="en-US" dirty="0" err="1" smtClean="0">
                <a:latin typeface="+mj-lt"/>
              </a:rPr>
              <a:t>kết</a:t>
            </a:r>
            <a:r>
              <a:rPr lang="en-US" dirty="0" smtClean="0">
                <a:latin typeface="+mj-lt"/>
              </a:rPr>
              <a:t> </a:t>
            </a:r>
            <a:r>
              <a:rPr lang="en-US" dirty="0" err="1" smtClean="0">
                <a:latin typeface="+mj-lt"/>
              </a:rPr>
              <a:t>cấu</a:t>
            </a:r>
            <a:r>
              <a:rPr lang="en-US" dirty="0" smtClean="0">
                <a:latin typeface="+mj-lt"/>
              </a:rPr>
              <a:t> </a:t>
            </a:r>
            <a:r>
              <a:rPr lang="en-US" dirty="0" err="1" smtClean="0">
                <a:latin typeface="+mj-lt"/>
              </a:rPr>
              <a:t>bằng</a:t>
            </a:r>
            <a:r>
              <a:rPr lang="en-US" dirty="0" smtClean="0">
                <a:latin typeface="+mj-lt"/>
              </a:rPr>
              <a:t> </a:t>
            </a:r>
            <a:r>
              <a:rPr lang="en-US" dirty="0" err="1" smtClean="0">
                <a:latin typeface="+mj-lt"/>
              </a:rPr>
              <a:t>gạch</a:t>
            </a:r>
            <a:r>
              <a:rPr lang="en-US" dirty="0" smtClean="0">
                <a:latin typeface="+mj-lt"/>
              </a:rPr>
              <a:t> </a:t>
            </a:r>
            <a:r>
              <a:rPr lang="en-US" dirty="0" err="1" smtClean="0">
                <a:latin typeface="+mj-lt"/>
              </a:rPr>
              <a:t>hoặc</a:t>
            </a:r>
            <a:r>
              <a:rPr lang="en-US" dirty="0" smtClean="0">
                <a:latin typeface="+mj-lt"/>
              </a:rPr>
              <a:t> </a:t>
            </a:r>
            <a:r>
              <a:rPr lang="en-US" dirty="0" err="1" smtClean="0">
                <a:latin typeface="+mj-lt"/>
              </a:rPr>
              <a:t>bê</a:t>
            </a:r>
            <a:r>
              <a:rPr lang="en-US" dirty="0" smtClean="0">
                <a:latin typeface="+mj-lt"/>
              </a:rPr>
              <a:t> </a:t>
            </a:r>
            <a:r>
              <a:rPr lang="en-US" dirty="0" err="1" smtClean="0">
                <a:latin typeface="+mj-lt"/>
              </a:rPr>
              <a:t>tông</a:t>
            </a:r>
            <a:r>
              <a:rPr lang="en-US" dirty="0" smtClean="0">
                <a:latin typeface="+mj-lt"/>
              </a:rPr>
              <a:t> </a:t>
            </a:r>
            <a:r>
              <a:rPr lang="en-US" dirty="0" err="1" smtClean="0">
                <a:latin typeface="+mj-lt"/>
              </a:rPr>
              <a:t>dự</a:t>
            </a:r>
            <a:r>
              <a:rPr lang="en-US" dirty="0" smtClean="0">
                <a:latin typeface="+mj-lt"/>
              </a:rPr>
              <a:t> </a:t>
            </a:r>
            <a:r>
              <a:rPr lang="en-US" dirty="0" err="1" smtClean="0">
                <a:latin typeface="+mj-lt"/>
              </a:rPr>
              <a:t>ứng</a:t>
            </a:r>
            <a:r>
              <a:rPr lang="en-US" dirty="0" smtClean="0">
                <a:latin typeface="+mj-lt"/>
              </a:rPr>
              <a:t> </a:t>
            </a:r>
            <a:r>
              <a:rPr lang="en-US" dirty="0" err="1" smtClean="0">
                <a:latin typeface="+mj-lt"/>
              </a:rPr>
              <a:t>lực</a:t>
            </a:r>
            <a:endParaRPr lang="en-US" dirty="0">
              <a:latin typeface="+mj-lt"/>
            </a:endParaRPr>
          </a:p>
        </p:txBody>
      </p:sp>
      <p:pic>
        <p:nvPicPr>
          <p:cNvPr id="9" name="Picture 3" descr="C:\Users\acabal1\AppData\Local\Microsoft\Windows\Temporary Internet Files\Content.IE5\DZ2PCQYT\MC9003895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504" y="2476091"/>
            <a:ext cx="992993" cy="1027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ross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536" y="4541838"/>
            <a:ext cx="2710753" cy="20323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Island Circle blvd mother &amp; daughter xing 2nd hal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36" y="2147019"/>
            <a:ext cx="2710752"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4" descr="Boyle Heights III 0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6402" y="2147019"/>
            <a:ext cx="2666466"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descr="000C3E3A-E952-1C34-80BD80D21AC3FE77"/>
          <p:cNvPicPr>
            <a:picLocks noChangeAspect="1" noChangeArrowheads="1"/>
          </p:cNvPicPr>
          <p:nvPr/>
        </p:nvPicPr>
        <p:blipFill>
          <a:blip r:embed="rId7" cstate="print">
            <a:extLst>
              <a:ext uri="{28A0092B-C50C-407E-A947-70E740481C1C}">
                <a14:useLocalDpi xmlns:a14="http://schemas.microsoft.com/office/drawing/2010/main" val="0"/>
              </a:ext>
            </a:extLst>
          </a:blip>
          <a:srcRect b="4301"/>
          <a:stretch>
            <a:fillRect/>
          </a:stretch>
        </p:blipFill>
        <p:spPr bwMode="auto">
          <a:xfrm>
            <a:off x="5706402" y="4541838"/>
            <a:ext cx="2771574" cy="2000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05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2: qua </a:t>
            </a:r>
            <a:r>
              <a:rPr lang="en-US" dirty="0" err="1" smtClean="0"/>
              <a:t>đường</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dễ</a:t>
            </a:r>
            <a:r>
              <a:rPr lang="en-US" dirty="0" smtClean="0"/>
              <a:t> </a:t>
            </a:r>
            <a:r>
              <a:rPr lang="en-US" dirty="0" err="1" smtClean="0"/>
              <a:t>dàng</a:t>
            </a:r>
            <a:endParaRPr lang="en-US" dirty="0"/>
          </a:p>
        </p:txBody>
      </p:sp>
      <p:sp>
        <p:nvSpPr>
          <p:cNvPr id="3" name="Content Placeholder 2"/>
          <p:cNvSpPr>
            <a:spLocks noGrp="1"/>
          </p:cNvSpPr>
          <p:nvPr>
            <p:ph idx="1"/>
          </p:nvPr>
        </p:nvSpPr>
        <p:spPr/>
        <p:txBody>
          <a:bodyPr/>
          <a:lstStyle/>
          <a:p>
            <a:pPr marL="0" indent="0">
              <a:buNone/>
            </a:pPr>
            <a:r>
              <a:rPr lang="en-US" sz="2400" i="1" dirty="0" err="1" smtClean="0"/>
              <a:t>Lối</a:t>
            </a:r>
            <a:r>
              <a:rPr lang="en-US" sz="2400" i="1" dirty="0" smtClean="0"/>
              <a:t> qua </a:t>
            </a:r>
            <a:r>
              <a:rPr lang="en-US" sz="2400" i="1" dirty="0" err="1" smtClean="0"/>
              <a:t>đường</a:t>
            </a:r>
            <a:r>
              <a:rPr lang="en-US" sz="2400" i="1" dirty="0" smtClean="0"/>
              <a:t> </a:t>
            </a:r>
            <a:r>
              <a:rPr lang="en-US" sz="2400" i="1" dirty="0" err="1" smtClean="0"/>
              <a:t>đắp</a:t>
            </a:r>
            <a:r>
              <a:rPr lang="en-US" sz="2400" i="1" dirty="0" smtClean="0"/>
              <a:t> </a:t>
            </a:r>
            <a:r>
              <a:rPr lang="en-US" sz="2400" i="1" dirty="0" err="1" smtClean="0"/>
              <a:t>nổi</a:t>
            </a:r>
            <a:endParaRPr lang="en-US" sz="2400" i="1" dirty="0" smtClean="0"/>
          </a:p>
          <a:p>
            <a:endParaRPr lang="en-US" dirty="0"/>
          </a:p>
        </p:txBody>
      </p:sp>
      <p:pic>
        <p:nvPicPr>
          <p:cNvPr id="14" name="Picture 4" descr="raisedcrosswal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1978" y="2741756"/>
            <a:ext cx="4424819" cy="329590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 name="Picture 8" descr="Oceansideraisedxwal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20"/>
          <a:stretch/>
        </p:blipFill>
        <p:spPr bwMode="auto">
          <a:xfrm>
            <a:off x="510789" y="2741756"/>
            <a:ext cx="3534432" cy="333519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5989447" y="5115247"/>
            <a:ext cx="1826416" cy="18264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4818819" y="5134881"/>
            <a:ext cx="1826416" cy="182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381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2: qua </a:t>
            </a:r>
            <a:r>
              <a:rPr lang="en-US" dirty="0" err="1" smtClean="0"/>
              <a:t>đường</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dễ</a:t>
            </a:r>
            <a:r>
              <a:rPr lang="en-US" dirty="0" smtClean="0"/>
              <a:t> </a:t>
            </a:r>
            <a:r>
              <a:rPr lang="en-US" dirty="0" err="1" smtClean="0"/>
              <a:t>dàng</a:t>
            </a:r>
            <a:endParaRPr lang="en-US" dirty="0"/>
          </a:p>
        </p:txBody>
      </p:sp>
      <p:sp>
        <p:nvSpPr>
          <p:cNvPr id="3" name="Content Placeholder 2"/>
          <p:cNvSpPr>
            <a:spLocks noGrp="1"/>
          </p:cNvSpPr>
          <p:nvPr>
            <p:ph idx="1"/>
          </p:nvPr>
        </p:nvSpPr>
        <p:spPr/>
        <p:txBody>
          <a:bodyPr/>
          <a:lstStyle/>
          <a:p>
            <a:pPr marL="0" indent="0">
              <a:buNone/>
            </a:pPr>
            <a:r>
              <a:rPr lang="en-US" sz="2400" i="1" dirty="0" err="1" smtClean="0"/>
              <a:t>Dải</a:t>
            </a:r>
            <a:r>
              <a:rPr lang="en-US" sz="2400" i="1" dirty="0" smtClean="0"/>
              <a:t> </a:t>
            </a:r>
            <a:r>
              <a:rPr lang="en-US" sz="2400" i="1" dirty="0" err="1" smtClean="0"/>
              <a:t>phân</a:t>
            </a:r>
            <a:r>
              <a:rPr lang="en-US" sz="2400" i="1" dirty="0" smtClean="0"/>
              <a:t> </a:t>
            </a:r>
            <a:r>
              <a:rPr lang="en-US" sz="2400" i="1" dirty="0" err="1" smtClean="0"/>
              <a:t>cách</a:t>
            </a:r>
            <a:endParaRPr lang="en-US" sz="2400" i="1" dirty="0" smtClean="0"/>
          </a:p>
        </p:txBody>
      </p:sp>
      <p:pic>
        <p:nvPicPr>
          <p:cNvPr id="10" name="Picture 5" descr="00069400-E853-1C34-80BD80D21AC3FE7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84" r="10344"/>
          <a:stretch/>
        </p:blipFill>
        <p:spPr bwMode="auto">
          <a:xfrm>
            <a:off x="609600" y="2736224"/>
            <a:ext cx="3314397" cy="31162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1" name="Picture 3" descr="0001D621-E7A0-1C34-80BD80D21AC3FE77"/>
          <p:cNvPicPr>
            <a:picLocks noChangeAspect="1" noChangeArrowheads="1"/>
          </p:cNvPicPr>
          <p:nvPr/>
        </p:nvPicPr>
        <p:blipFill>
          <a:blip r:embed="rId4" cstate="print">
            <a:extLst>
              <a:ext uri="{28A0092B-C50C-407E-A947-70E740481C1C}">
                <a14:useLocalDpi xmlns:a14="http://schemas.microsoft.com/office/drawing/2010/main" val="0"/>
              </a:ext>
            </a:extLst>
          </a:blip>
          <a:srcRect l="3510"/>
          <a:stretch>
            <a:fillRect/>
          </a:stretch>
        </p:blipFill>
        <p:spPr bwMode="auto">
          <a:xfrm>
            <a:off x="4038600" y="2305525"/>
            <a:ext cx="4620950" cy="3200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5336300" y="2872039"/>
            <a:ext cx="840274" cy="685800"/>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230913" y="3456826"/>
            <a:ext cx="966037" cy="915759"/>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0"/>
          <p:cNvSpPr txBox="1">
            <a:spLocks noChangeArrowheads="1"/>
          </p:cNvSpPr>
          <p:nvPr/>
        </p:nvSpPr>
        <p:spPr bwMode="auto">
          <a:xfrm>
            <a:off x="4553856" y="5692350"/>
            <a:ext cx="4105694"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Wingdings" charset="2"/>
              <a:buChar char="§"/>
            </a:pPr>
            <a:r>
              <a:rPr lang="en-US" dirty="0" err="1" smtClean="0">
                <a:latin typeface="+mj-lt"/>
              </a:rPr>
              <a:t>Rút</a:t>
            </a:r>
            <a:r>
              <a:rPr lang="en-US" dirty="0" smtClean="0">
                <a:latin typeface="+mj-lt"/>
              </a:rPr>
              <a:t> </a:t>
            </a:r>
            <a:r>
              <a:rPr lang="en-US" dirty="0" err="1" smtClean="0">
                <a:latin typeface="+mj-lt"/>
              </a:rPr>
              <a:t>ngắn</a:t>
            </a:r>
            <a:r>
              <a:rPr lang="en-US" dirty="0" smtClean="0">
                <a:latin typeface="+mj-lt"/>
              </a:rPr>
              <a:t> </a:t>
            </a:r>
            <a:r>
              <a:rPr lang="en-US" dirty="0" err="1" smtClean="0">
                <a:latin typeface="+mj-lt"/>
              </a:rPr>
              <a:t>khoảng</a:t>
            </a:r>
            <a:r>
              <a:rPr lang="en-US" dirty="0" smtClean="0">
                <a:latin typeface="+mj-lt"/>
              </a:rPr>
              <a:t> </a:t>
            </a:r>
            <a:r>
              <a:rPr lang="en-US" dirty="0" err="1" smtClean="0">
                <a:latin typeface="+mj-lt"/>
              </a:rPr>
              <a:t>cách</a:t>
            </a:r>
            <a:r>
              <a:rPr lang="en-US" dirty="0" smtClean="0">
                <a:latin typeface="+mj-lt"/>
              </a:rPr>
              <a:t> qua </a:t>
            </a:r>
            <a:r>
              <a:rPr lang="en-US" dirty="0" err="1" smtClean="0">
                <a:latin typeface="+mj-lt"/>
              </a:rPr>
              <a:t>đường</a:t>
            </a:r>
            <a:endParaRPr lang="en-US" dirty="0">
              <a:latin typeface="+mj-lt"/>
            </a:endParaRPr>
          </a:p>
          <a:p>
            <a:pPr marL="285750" indent="-285750" eaLnBrk="1" hangingPunct="1">
              <a:buFont typeface="Wingdings" charset="2"/>
              <a:buChar char="§"/>
            </a:pPr>
            <a:r>
              <a:rPr lang="en-US" dirty="0" err="1" smtClean="0">
                <a:latin typeface="+mj-lt"/>
              </a:rPr>
              <a:t>Tạo</a:t>
            </a:r>
            <a:r>
              <a:rPr lang="en-US" dirty="0" smtClean="0">
                <a:latin typeface="+mj-lt"/>
              </a:rPr>
              <a:t> </a:t>
            </a:r>
            <a:r>
              <a:rPr lang="en-US" dirty="0" err="1" smtClean="0">
                <a:latin typeface="+mj-lt"/>
              </a:rPr>
              <a:t>chỗ</a:t>
            </a:r>
            <a:r>
              <a:rPr lang="en-US" dirty="0" smtClean="0">
                <a:latin typeface="+mj-lt"/>
              </a:rPr>
              <a:t> </a:t>
            </a:r>
            <a:r>
              <a:rPr lang="en-US" dirty="0" err="1" smtClean="0">
                <a:latin typeface="+mj-lt"/>
              </a:rPr>
              <a:t>tránh</a:t>
            </a:r>
            <a:r>
              <a:rPr lang="en-US" dirty="0" smtClean="0">
                <a:latin typeface="+mj-lt"/>
              </a:rPr>
              <a:t> </a:t>
            </a:r>
            <a:r>
              <a:rPr lang="en-US" dirty="0" err="1" smtClean="0">
                <a:latin typeface="+mj-lt"/>
              </a:rPr>
              <a:t>cho</a:t>
            </a:r>
            <a:r>
              <a:rPr lang="en-US" dirty="0" smtClean="0">
                <a:latin typeface="+mj-lt"/>
              </a:rPr>
              <a:t> </a:t>
            </a:r>
            <a:r>
              <a:rPr lang="en-US" dirty="0" err="1" smtClean="0">
                <a:latin typeface="+mj-lt"/>
              </a:rPr>
              <a:t>người</a:t>
            </a:r>
            <a:r>
              <a:rPr lang="en-US" dirty="0" smtClean="0">
                <a:latin typeface="+mj-lt"/>
              </a:rPr>
              <a:t> </a:t>
            </a:r>
            <a:r>
              <a:rPr lang="en-US" dirty="0" err="1" smtClean="0">
                <a:latin typeface="+mj-lt"/>
              </a:rPr>
              <a:t>đi</a:t>
            </a:r>
            <a:r>
              <a:rPr lang="en-US" dirty="0" smtClean="0">
                <a:latin typeface="+mj-lt"/>
              </a:rPr>
              <a:t> </a:t>
            </a:r>
            <a:r>
              <a:rPr lang="en-US" dirty="0" err="1" smtClean="0">
                <a:latin typeface="+mj-lt"/>
              </a:rPr>
              <a:t>bộ</a:t>
            </a:r>
            <a:endParaRPr lang="en-US" dirty="0">
              <a:latin typeface="+mj-lt"/>
            </a:endParaRPr>
          </a:p>
          <a:p>
            <a:pPr marL="285750" indent="-285750" eaLnBrk="1" hangingPunct="1">
              <a:buFont typeface="Wingdings" charset="2"/>
              <a:buChar char="§"/>
            </a:pPr>
            <a:r>
              <a:rPr lang="en-US" dirty="0" err="1" smtClean="0">
                <a:latin typeface="+mj-lt"/>
              </a:rPr>
              <a:t>Có</a:t>
            </a:r>
            <a:r>
              <a:rPr lang="en-US" dirty="0" smtClean="0">
                <a:latin typeface="+mj-lt"/>
              </a:rPr>
              <a:t> </a:t>
            </a:r>
            <a:r>
              <a:rPr lang="en-US" dirty="0" err="1" smtClean="0">
                <a:latin typeface="+mj-lt"/>
              </a:rPr>
              <a:t>thể</a:t>
            </a:r>
            <a:r>
              <a:rPr lang="en-US" dirty="0" smtClean="0">
                <a:latin typeface="+mj-lt"/>
              </a:rPr>
              <a:t> </a:t>
            </a:r>
            <a:r>
              <a:rPr lang="en-US" dirty="0" err="1" smtClean="0">
                <a:latin typeface="+mj-lt"/>
              </a:rPr>
              <a:t>khiến</a:t>
            </a:r>
            <a:r>
              <a:rPr lang="en-US" dirty="0" smtClean="0">
                <a:latin typeface="+mj-lt"/>
              </a:rPr>
              <a:t> </a:t>
            </a:r>
            <a:r>
              <a:rPr lang="en-US" dirty="0" err="1" smtClean="0">
                <a:latin typeface="+mj-lt"/>
              </a:rPr>
              <a:t>giao</a:t>
            </a:r>
            <a:r>
              <a:rPr lang="en-US" dirty="0" smtClean="0">
                <a:latin typeface="+mj-lt"/>
              </a:rPr>
              <a:t> </a:t>
            </a:r>
            <a:r>
              <a:rPr lang="en-US" dirty="0" err="1" smtClean="0">
                <a:latin typeface="+mj-lt"/>
              </a:rPr>
              <a:t>thông</a:t>
            </a:r>
            <a:r>
              <a:rPr lang="en-US" dirty="0" smtClean="0">
                <a:latin typeface="+mj-lt"/>
              </a:rPr>
              <a:t> </a:t>
            </a:r>
            <a:r>
              <a:rPr lang="en-US" dirty="0" err="1" smtClean="0">
                <a:latin typeface="+mj-lt"/>
              </a:rPr>
              <a:t>chậm</a:t>
            </a:r>
            <a:r>
              <a:rPr lang="en-US" dirty="0" smtClean="0">
                <a:latin typeface="+mj-lt"/>
              </a:rPr>
              <a:t> </a:t>
            </a:r>
            <a:r>
              <a:rPr lang="en-US" dirty="0" err="1" smtClean="0">
                <a:latin typeface="+mj-lt"/>
              </a:rPr>
              <a:t>lại</a:t>
            </a:r>
            <a:endParaRPr lang="en-US" dirty="0">
              <a:latin typeface="+mj-lt"/>
            </a:endParaRPr>
          </a:p>
        </p:txBody>
      </p:sp>
    </p:spTree>
    <p:extLst>
      <p:ext uri="{BB962C8B-B14F-4D97-AF65-F5344CB8AC3E}">
        <p14:creationId xmlns:p14="http://schemas.microsoft.com/office/powerpoint/2010/main" val="3280202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2: qua </a:t>
            </a:r>
            <a:r>
              <a:rPr lang="en-US" dirty="0" err="1" smtClean="0"/>
              <a:t>đường</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dễ</a:t>
            </a:r>
            <a:r>
              <a:rPr lang="en-US" dirty="0" smtClean="0"/>
              <a:t> </a:t>
            </a:r>
            <a:r>
              <a:rPr lang="en-US" dirty="0" err="1" smtClean="0"/>
              <a:t>dàng</a:t>
            </a:r>
            <a:endParaRPr lang="en-US" dirty="0"/>
          </a:p>
        </p:txBody>
      </p:sp>
      <p:sp>
        <p:nvSpPr>
          <p:cNvPr id="3" name="Content Placeholder 2"/>
          <p:cNvSpPr>
            <a:spLocks noGrp="1"/>
          </p:cNvSpPr>
          <p:nvPr>
            <p:ph idx="1"/>
          </p:nvPr>
        </p:nvSpPr>
        <p:spPr/>
        <p:txBody>
          <a:bodyPr/>
          <a:lstStyle/>
          <a:p>
            <a:pPr marL="0" indent="0">
              <a:buNone/>
            </a:pPr>
            <a:r>
              <a:rPr lang="en-US" sz="2400" i="1" dirty="0" err="1" smtClean="0"/>
              <a:t>Lề</a:t>
            </a:r>
            <a:r>
              <a:rPr lang="en-US" sz="2400" i="1" dirty="0" smtClean="0"/>
              <a:t> </a:t>
            </a:r>
            <a:r>
              <a:rPr lang="en-US" sz="2400" i="1" dirty="0" err="1" smtClean="0"/>
              <a:t>đường</a:t>
            </a:r>
            <a:r>
              <a:rPr lang="en-US" sz="2400" i="1" dirty="0" smtClean="0"/>
              <a:t> </a:t>
            </a:r>
            <a:r>
              <a:rPr lang="en-US" sz="2400" i="1" dirty="0" err="1" smtClean="0"/>
              <a:t>mở</a:t>
            </a:r>
            <a:r>
              <a:rPr lang="en-US" sz="2400" i="1" dirty="0" smtClean="0"/>
              <a:t> </a:t>
            </a:r>
            <a:r>
              <a:rPr lang="en-US" sz="2400" i="1" dirty="0" err="1" smtClean="0"/>
              <a:t>rộng</a:t>
            </a:r>
            <a:endParaRPr lang="en-US" sz="2400" i="1" dirty="0" smtClean="0"/>
          </a:p>
        </p:txBody>
      </p:sp>
      <p:pic>
        <p:nvPicPr>
          <p:cNvPr id="9" name="Picture 4" descr="ACFNGI0Eby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290" y="3650355"/>
            <a:ext cx="3879890" cy="26270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4" name="Picture 2" descr="Y:\Resources\Photos\bulbo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6" y="2597100"/>
            <a:ext cx="3878944" cy="25910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6" name="TextBox 10"/>
          <p:cNvSpPr txBox="1">
            <a:spLocks noChangeArrowheads="1"/>
          </p:cNvSpPr>
          <p:nvPr/>
        </p:nvSpPr>
        <p:spPr bwMode="auto">
          <a:xfrm>
            <a:off x="4856779" y="2594963"/>
            <a:ext cx="4287221" cy="984885"/>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Wingdings" charset="2"/>
              <a:buChar char="§"/>
            </a:pPr>
            <a:r>
              <a:rPr lang="en-US" sz="2200" dirty="0" err="1" smtClean="0">
                <a:latin typeface="Times New Roman" pitchFamily="18" charset="0"/>
                <a:cs typeface="Times New Roman" pitchFamily="18" charset="0"/>
              </a:rPr>
              <a:t>Rút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ngắn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khoảng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cách</a:t>
            </a:r>
            <a:r>
              <a:rPr lang="en-US" sz="2200" dirty="0" smtClean="0">
                <a:latin typeface="Times New Roman" pitchFamily="18" charset="0"/>
                <a:cs typeface="Times New Roman" pitchFamily="18" charset="0"/>
              </a:rPr>
              <a:t> qua </a:t>
            </a:r>
            <a:r>
              <a:rPr lang="en-US" sz="2200" dirty="0" err="1" smtClean="0">
                <a:latin typeface="Times New Roman" pitchFamily="18" charset="0"/>
                <a:cs typeface="Times New Roman" pitchFamily="18" charset="0"/>
              </a:rPr>
              <a:t>đường</a:t>
            </a:r>
            <a:endParaRPr lang="en-US" sz="2200" dirty="0" smtClean="0">
              <a:latin typeface="Times New Roman" pitchFamily="18" charset="0"/>
              <a:cs typeface="Times New Roman" pitchFamily="18" charset="0"/>
            </a:endParaRPr>
          </a:p>
          <a:p>
            <a:pPr marL="285750" indent="-285750" eaLnBrk="1" hangingPunct="1">
              <a:buFont typeface="Wingdings" charset="2"/>
              <a:buChar char="§"/>
            </a:pPr>
            <a:r>
              <a:rPr lang="en-US" dirty="0" smtClean="0">
                <a:latin typeface="+mj-lt"/>
              </a:rPr>
              <a:t>Cho </a:t>
            </a:r>
            <a:r>
              <a:rPr lang="en-US" dirty="0" err="1" smtClean="0">
                <a:latin typeface="+mj-lt"/>
              </a:rPr>
              <a:t>phép</a:t>
            </a:r>
            <a:r>
              <a:rPr lang="en-US" dirty="0" smtClean="0">
                <a:latin typeface="+mj-lt"/>
              </a:rPr>
              <a:t> </a:t>
            </a:r>
            <a:r>
              <a:rPr lang="en-US" dirty="0" err="1" smtClean="0">
                <a:latin typeface="+mj-lt"/>
              </a:rPr>
              <a:t>lái</a:t>
            </a:r>
            <a:r>
              <a:rPr lang="en-US" dirty="0" smtClean="0">
                <a:latin typeface="+mj-lt"/>
              </a:rPr>
              <a:t> </a:t>
            </a:r>
            <a:r>
              <a:rPr lang="en-US" dirty="0" err="1" smtClean="0">
                <a:latin typeface="+mj-lt"/>
              </a:rPr>
              <a:t>xe</a:t>
            </a:r>
            <a:r>
              <a:rPr lang="en-US" dirty="0" smtClean="0">
                <a:latin typeface="+mj-lt"/>
              </a:rPr>
              <a:t> </a:t>
            </a:r>
            <a:r>
              <a:rPr lang="en-US" dirty="0" err="1" smtClean="0">
                <a:latin typeface="+mj-lt"/>
              </a:rPr>
              <a:t>thấy</a:t>
            </a:r>
            <a:r>
              <a:rPr lang="en-US" dirty="0" smtClean="0">
                <a:latin typeface="+mj-lt"/>
              </a:rPr>
              <a:t> </a:t>
            </a:r>
            <a:r>
              <a:rPr lang="en-US" dirty="0" err="1" smtClean="0">
                <a:latin typeface="+mj-lt"/>
              </a:rPr>
              <a:t>người</a:t>
            </a:r>
            <a:r>
              <a:rPr lang="en-US" dirty="0" smtClean="0">
                <a:latin typeface="+mj-lt"/>
              </a:rPr>
              <a:t> </a:t>
            </a:r>
            <a:r>
              <a:rPr lang="en-US" dirty="0" err="1" smtClean="0">
                <a:latin typeface="+mj-lt"/>
              </a:rPr>
              <a:t>đi</a:t>
            </a:r>
            <a:r>
              <a:rPr lang="en-US" dirty="0" smtClean="0">
                <a:latin typeface="+mj-lt"/>
              </a:rPr>
              <a:t> </a:t>
            </a:r>
            <a:r>
              <a:rPr lang="en-US" dirty="0" err="1" smtClean="0">
                <a:latin typeface="+mj-lt"/>
              </a:rPr>
              <a:t>bộ</a:t>
            </a:r>
            <a:endParaRPr lang="en-US" dirty="0" smtClean="0">
              <a:latin typeface="+mj-lt"/>
            </a:endParaRPr>
          </a:p>
          <a:p>
            <a:pPr marL="285750" indent="-285750" eaLnBrk="1" hangingPunct="1">
              <a:buFont typeface="Wingdings" charset="2"/>
              <a:buChar char="§"/>
            </a:pPr>
            <a:r>
              <a:rPr lang="en-US" dirty="0" smtClean="0">
                <a:latin typeface="+mj-lt"/>
              </a:rPr>
              <a:t>Cho </a:t>
            </a:r>
            <a:r>
              <a:rPr lang="en-US" dirty="0" err="1" smtClean="0">
                <a:latin typeface="+mj-lt"/>
              </a:rPr>
              <a:t>thấy</a:t>
            </a:r>
            <a:r>
              <a:rPr lang="en-US" dirty="0" smtClean="0">
                <a:latin typeface="+mj-lt"/>
              </a:rPr>
              <a:t> </a:t>
            </a:r>
            <a:r>
              <a:rPr lang="en-US" dirty="0" err="1" smtClean="0">
                <a:latin typeface="+mj-lt"/>
              </a:rPr>
              <a:t>xe</a:t>
            </a:r>
            <a:r>
              <a:rPr lang="en-US" dirty="0" smtClean="0">
                <a:latin typeface="+mj-lt"/>
              </a:rPr>
              <a:t> </a:t>
            </a:r>
            <a:r>
              <a:rPr lang="en-US" dirty="0" err="1" smtClean="0">
                <a:latin typeface="+mj-lt"/>
              </a:rPr>
              <a:t>hơi</a:t>
            </a:r>
            <a:r>
              <a:rPr lang="en-US" dirty="0" smtClean="0">
                <a:latin typeface="+mj-lt"/>
              </a:rPr>
              <a:t> ở </a:t>
            </a:r>
            <a:r>
              <a:rPr lang="en-US" dirty="0" err="1" smtClean="0">
                <a:latin typeface="+mj-lt"/>
              </a:rPr>
              <a:t>đoạn</a:t>
            </a:r>
            <a:r>
              <a:rPr lang="en-US" dirty="0" smtClean="0">
                <a:latin typeface="+mj-lt"/>
              </a:rPr>
              <a:t> </a:t>
            </a:r>
            <a:r>
              <a:rPr lang="en-US" dirty="0" err="1" smtClean="0">
                <a:latin typeface="+mj-lt"/>
              </a:rPr>
              <a:t>đường</a:t>
            </a:r>
            <a:r>
              <a:rPr lang="en-US" dirty="0" smtClean="0">
                <a:latin typeface="+mj-lt"/>
              </a:rPr>
              <a:t> </a:t>
            </a:r>
            <a:r>
              <a:rPr lang="en-US" dirty="0" err="1" smtClean="0">
                <a:latin typeface="+mj-lt"/>
              </a:rPr>
              <a:t>giao</a:t>
            </a:r>
            <a:endParaRPr lang="en-US" dirty="0">
              <a:latin typeface="+mj-lt"/>
            </a:endParaRPr>
          </a:p>
        </p:txBody>
      </p:sp>
      <p:sp>
        <p:nvSpPr>
          <p:cNvPr id="17" name="TextBox 10"/>
          <p:cNvSpPr txBox="1">
            <a:spLocks noChangeArrowheads="1"/>
          </p:cNvSpPr>
          <p:nvPr/>
        </p:nvSpPr>
        <p:spPr bwMode="auto">
          <a:xfrm>
            <a:off x="693056" y="5354098"/>
            <a:ext cx="3708400"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dirty="0" smtClean="0"/>
              <a:t>C</a:t>
            </a:r>
            <a:r>
              <a:rPr lang="vi-VN" dirty="0" smtClean="0"/>
              <a:t>òn được biết đến như </a:t>
            </a:r>
            <a:r>
              <a:rPr lang="en-US" b="1" dirty="0" smtClean="0"/>
              <a:t>Bulb-outs :</a:t>
            </a:r>
            <a:r>
              <a:rPr lang="en-US" dirty="0" smtClean="0"/>
              <a:t> </a:t>
            </a:r>
            <a:r>
              <a:rPr lang="en-US" dirty="0" err="1" smtClean="0"/>
              <a:t>lề</a:t>
            </a:r>
            <a:r>
              <a:rPr lang="en-US" dirty="0" smtClean="0"/>
              <a:t> </a:t>
            </a:r>
            <a:r>
              <a:rPr lang="en-US" dirty="0" err="1" smtClean="0"/>
              <a:t>đường</a:t>
            </a:r>
            <a:r>
              <a:rPr lang="en-US" dirty="0" smtClean="0"/>
              <a:t> </a:t>
            </a:r>
            <a:r>
              <a:rPr lang="en-US" dirty="0" err="1" smtClean="0"/>
              <a:t>mở</a:t>
            </a:r>
            <a:r>
              <a:rPr lang="en-US" dirty="0" smtClean="0"/>
              <a:t> </a:t>
            </a:r>
            <a:r>
              <a:rPr lang="en-US" dirty="0" err="1" smtClean="0"/>
              <a:t>rộng</a:t>
            </a:r>
            <a:r>
              <a:rPr lang="en-US" dirty="0" smtClean="0"/>
              <a:t> </a:t>
            </a:r>
            <a:r>
              <a:rPr lang="en-US" dirty="0" err="1" smtClean="0"/>
              <a:t>mở</a:t>
            </a:r>
            <a:r>
              <a:rPr lang="en-US" dirty="0" smtClean="0"/>
              <a:t> </a:t>
            </a:r>
            <a:r>
              <a:rPr lang="en-US" dirty="0" err="1" smtClean="0"/>
              <a:t>lề</a:t>
            </a:r>
            <a:r>
              <a:rPr lang="en-US" dirty="0" smtClean="0"/>
              <a:t> </a:t>
            </a:r>
            <a:r>
              <a:rPr lang="en-US" dirty="0" err="1" smtClean="0"/>
              <a:t>đường</a:t>
            </a:r>
            <a:r>
              <a:rPr lang="en-US" dirty="0" smtClean="0"/>
              <a:t> </a:t>
            </a:r>
            <a:r>
              <a:rPr lang="en-US" dirty="0" err="1" smtClean="0"/>
              <a:t>ra</a:t>
            </a:r>
            <a:r>
              <a:rPr lang="en-US" dirty="0" smtClean="0"/>
              <a:t> </a:t>
            </a:r>
            <a:r>
              <a:rPr lang="en-US" dirty="0" err="1" smtClean="0"/>
              <a:t>ngoài</a:t>
            </a:r>
            <a:r>
              <a:rPr lang="en-US" dirty="0" smtClean="0"/>
              <a:t> </a:t>
            </a:r>
            <a:r>
              <a:rPr lang="en-US" dirty="0" err="1" smtClean="0"/>
              <a:t>nhiều</a:t>
            </a:r>
            <a:r>
              <a:rPr lang="en-US" dirty="0" smtClean="0"/>
              <a:t> </a:t>
            </a:r>
            <a:r>
              <a:rPr lang="en-US" dirty="0" err="1" smtClean="0"/>
              <a:t>hơn</a:t>
            </a:r>
            <a:endParaRPr lang="en-US" dirty="0">
              <a:latin typeface="+mj-lt"/>
            </a:endParaRPr>
          </a:p>
        </p:txBody>
      </p:sp>
    </p:spTree>
    <p:extLst>
      <p:ext uri="{BB962C8B-B14F-4D97-AF65-F5344CB8AC3E}">
        <p14:creationId xmlns:p14="http://schemas.microsoft.com/office/powerpoint/2010/main" val="4118867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r>
              <a:rPr lang="en-US" dirty="0" smtClean="0"/>
              <a:t> </a:t>
            </a:r>
            <a:r>
              <a:rPr lang="en-US" dirty="0" err="1" smtClean="0"/>
              <a:t>mở</a:t>
            </a:r>
            <a:r>
              <a:rPr lang="en-US" dirty="0" smtClean="0"/>
              <a:t> </a:t>
            </a:r>
            <a:r>
              <a:rPr lang="en-US" dirty="0" err="1" smtClean="0"/>
              <a:t>đầu</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6996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3: </a:t>
            </a:r>
            <a:r>
              <a:rPr lang="en-US" dirty="0" err="1" smtClean="0"/>
              <a:t>bình</a:t>
            </a:r>
            <a:r>
              <a:rPr lang="en-US" dirty="0" smtClean="0"/>
              <a:t> </a:t>
            </a:r>
            <a:r>
              <a:rPr lang="en-US" dirty="0" err="1" smtClean="0"/>
              <a:t>ổn</a:t>
            </a:r>
            <a:r>
              <a:rPr lang="en-US" dirty="0" smtClean="0"/>
              <a:t> </a:t>
            </a:r>
            <a:r>
              <a:rPr lang="en-US" dirty="0" err="1" smtClean="0"/>
              <a:t>giao</a:t>
            </a:r>
            <a:r>
              <a:rPr lang="en-US" dirty="0" smtClean="0"/>
              <a:t> </a:t>
            </a:r>
            <a:r>
              <a:rPr lang="en-US" dirty="0" err="1" smtClean="0"/>
              <a:t>thông</a:t>
            </a:r>
            <a:endParaRPr lang="en-US" dirty="0"/>
          </a:p>
        </p:txBody>
      </p:sp>
      <p:sp>
        <p:nvSpPr>
          <p:cNvPr id="7" name="Content Placeholder 6"/>
          <p:cNvSpPr>
            <a:spLocks noGrp="1"/>
          </p:cNvSpPr>
          <p:nvPr>
            <p:ph idx="1"/>
          </p:nvPr>
        </p:nvSpPr>
        <p:spPr/>
        <p:txBody>
          <a:bodyPr/>
          <a:lstStyle/>
          <a:p>
            <a:pPr marL="0" indent="0">
              <a:buNone/>
            </a:pPr>
            <a:r>
              <a:rPr lang="en-US" sz="2400" dirty="0" err="1" smtClean="0">
                <a:ea typeface="ＭＳ Ｐゴシック" pitchFamily="34" charset="-128"/>
              </a:rPr>
              <a:t>Công</a:t>
            </a:r>
            <a:r>
              <a:rPr lang="en-US" sz="2400" dirty="0" smtClean="0">
                <a:ea typeface="ＭＳ Ｐゴシック" pitchFamily="34" charset="-128"/>
              </a:rPr>
              <a:t> </a:t>
            </a:r>
            <a:r>
              <a:rPr lang="en-US" sz="2400" dirty="0" err="1" smtClean="0">
                <a:ea typeface="ＭＳ Ｐゴシック" pitchFamily="34" charset="-128"/>
              </a:rPr>
              <a:t>cụ</a:t>
            </a:r>
            <a:r>
              <a:rPr lang="en-US" sz="2400" dirty="0" smtClean="0">
                <a:ea typeface="ＭＳ Ｐゴシック" pitchFamily="34" charset="-128"/>
              </a:rPr>
              <a:t> </a:t>
            </a:r>
            <a:r>
              <a:rPr lang="en-US" sz="2400" dirty="0" err="1" smtClean="0">
                <a:ea typeface="ＭＳ Ｐゴシック" pitchFamily="34" charset="-128"/>
              </a:rPr>
              <a:t>bình</a:t>
            </a:r>
            <a:r>
              <a:rPr lang="en-US" sz="2400" dirty="0" smtClean="0">
                <a:ea typeface="ＭＳ Ｐゴシック" pitchFamily="34" charset="-128"/>
              </a:rPr>
              <a:t> </a:t>
            </a:r>
            <a:r>
              <a:rPr lang="en-US" sz="2400" dirty="0" err="1" smtClean="0">
                <a:ea typeface="ＭＳ Ｐゴシック" pitchFamily="34" charset="-128"/>
              </a:rPr>
              <a:t>ổn</a:t>
            </a:r>
            <a:r>
              <a:rPr lang="en-US" sz="2400" dirty="0" smtClean="0">
                <a:ea typeface="ＭＳ Ｐゴシック" pitchFamily="34" charset="-128"/>
              </a:rPr>
              <a:t> </a:t>
            </a:r>
            <a:r>
              <a:rPr lang="en-US" sz="2400" dirty="0" err="1" smtClean="0">
                <a:ea typeface="ＭＳ Ｐゴシック" pitchFamily="34" charset="-128"/>
              </a:rPr>
              <a:t>giao</a:t>
            </a:r>
            <a:r>
              <a:rPr lang="en-US" sz="2400" dirty="0" smtClean="0">
                <a:ea typeface="ＭＳ Ｐゴシック" pitchFamily="34" charset="-128"/>
              </a:rPr>
              <a:t> </a:t>
            </a:r>
            <a:r>
              <a:rPr lang="en-US" sz="2400" dirty="0" err="1" smtClean="0">
                <a:ea typeface="ＭＳ Ｐゴシック" pitchFamily="34" charset="-128"/>
              </a:rPr>
              <a:t>thông</a:t>
            </a:r>
            <a:r>
              <a:rPr lang="en-US" sz="2400" dirty="0" smtClean="0">
                <a:ea typeface="ＭＳ Ｐゴシック" pitchFamily="34" charset="-128"/>
              </a:rPr>
              <a:t>: </a:t>
            </a:r>
            <a:r>
              <a:rPr lang="en-US" sz="2400" dirty="0" err="1" smtClean="0">
                <a:ea typeface="ＭＳ Ｐゴシック" pitchFamily="34" charset="-128"/>
              </a:rPr>
              <a:t>Đường</a:t>
            </a:r>
            <a:r>
              <a:rPr lang="en-US" sz="2400" dirty="0" smtClean="0">
                <a:ea typeface="ＭＳ Ｐゴシック" pitchFamily="34" charset="-128"/>
              </a:rPr>
              <a:t> </a:t>
            </a:r>
            <a:r>
              <a:rPr lang="en-US" sz="2400" dirty="0" err="1" smtClean="0">
                <a:ea typeface="ＭＳ Ｐゴシック" pitchFamily="34" charset="-128"/>
              </a:rPr>
              <a:t>hẹo</a:t>
            </a:r>
            <a:r>
              <a:rPr lang="en-US" sz="2400" dirty="0" smtClean="0">
                <a:ea typeface="ＭＳ Ｐゴシック" pitchFamily="34" charset="-128"/>
              </a:rPr>
              <a:t> </a:t>
            </a:r>
            <a:r>
              <a:rPr lang="en-US" sz="2400" dirty="0" err="1" smtClean="0">
                <a:ea typeface="ＭＳ Ｐゴシック" pitchFamily="34" charset="-128"/>
              </a:rPr>
              <a:t>theo</a:t>
            </a:r>
            <a:r>
              <a:rPr lang="en-US" sz="2400" dirty="0" smtClean="0">
                <a:ea typeface="ＭＳ Ｐゴシック" pitchFamily="34" charset="-128"/>
              </a:rPr>
              <a:t> </a:t>
            </a:r>
            <a:r>
              <a:rPr lang="en-US" sz="2400" dirty="0" err="1" smtClean="0">
                <a:ea typeface="ＭＳ Ｐゴシック" pitchFamily="34" charset="-128"/>
              </a:rPr>
              <a:t>bề</a:t>
            </a:r>
            <a:r>
              <a:rPr lang="en-US" sz="2400" dirty="0" smtClean="0">
                <a:ea typeface="ＭＳ Ｐゴシック" pitchFamily="34" charset="-128"/>
              </a:rPr>
              <a:t> </a:t>
            </a:r>
            <a:r>
              <a:rPr lang="en-US" sz="2400" dirty="0" err="1" smtClean="0">
                <a:ea typeface="ＭＳ Ｐゴシック" pitchFamily="34" charset="-128"/>
              </a:rPr>
              <a:t>ngoài</a:t>
            </a:r>
            <a:r>
              <a:rPr lang="en-US" sz="2400" dirty="0" smtClean="0">
                <a:ea typeface="ＭＳ Ｐゴシック" pitchFamily="34" charset="-128"/>
              </a:rPr>
              <a:t> </a:t>
            </a:r>
            <a:r>
              <a:rPr lang="en-US" sz="2400" i="1" dirty="0" smtClean="0">
                <a:ea typeface="ＭＳ Ｐゴシック" pitchFamily="34" charset="-128"/>
              </a:rPr>
              <a:t> </a:t>
            </a:r>
            <a:endParaRPr lang="en-US" sz="2400" i="1" dirty="0">
              <a:ea typeface="ＭＳ Ｐゴシック" pitchFamily="34" charset="-128"/>
            </a:endParaRPr>
          </a:p>
          <a:p>
            <a:pPr marL="0" indent="0">
              <a:buNone/>
            </a:pPr>
            <a:endParaRPr lang="en-US" dirty="0" smtClean="0"/>
          </a:p>
        </p:txBody>
      </p:sp>
      <p:pic>
        <p:nvPicPr>
          <p:cNvPr id="5" name="Picture 2" descr="Bike lanes"/>
          <p:cNvPicPr>
            <a:picLocks noChangeAspect="1" noChangeArrowheads="1"/>
          </p:cNvPicPr>
          <p:nvPr/>
        </p:nvPicPr>
        <p:blipFill>
          <a:blip r:embed="rId3" cstate="print">
            <a:extLst>
              <a:ext uri="{28A0092B-C50C-407E-A947-70E740481C1C}">
                <a14:useLocalDpi xmlns:a14="http://schemas.microsoft.com/office/drawing/2010/main" val="0"/>
              </a:ext>
            </a:extLst>
          </a:blip>
          <a:srcRect l="5185" t="7095" r="5927" b="10585"/>
          <a:stretch>
            <a:fillRect/>
          </a:stretch>
        </p:blipFill>
        <p:spPr bwMode="auto">
          <a:xfrm>
            <a:off x="1389945" y="2681105"/>
            <a:ext cx="6364111" cy="392748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941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3: </a:t>
            </a:r>
            <a:r>
              <a:rPr lang="en-US" dirty="0" err="1" smtClean="0"/>
              <a:t>bình</a:t>
            </a:r>
            <a:r>
              <a:rPr lang="en-US" dirty="0" smtClean="0"/>
              <a:t> </a:t>
            </a:r>
            <a:r>
              <a:rPr lang="en-US" dirty="0" err="1" smtClean="0"/>
              <a:t>ổn</a:t>
            </a:r>
            <a:r>
              <a:rPr lang="en-US" dirty="0" smtClean="0"/>
              <a:t> </a:t>
            </a:r>
            <a:r>
              <a:rPr lang="en-US" dirty="0" err="1" smtClean="0"/>
              <a:t>giao</a:t>
            </a:r>
            <a:r>
              <a:rPr lang="en-US" dirty="0" smtClean="0"/>
              <a:t> </a:t>
            </a:r>
            <a:r>
              <a:rPr lang="en-US" dirty="0" err="1" smtClean="0"/>
              <a:t>thông</a:t>
            </a:r>
            <a:endParaRPr lang="en-US" dirty="0"/>
          </a:p>
        </p:txBody>
      </p:sp>
      <p:sp>
        <p:nvSpPr>
          <p:cNvPr id="7" name="Content Placeholder 6"/>
          <p:cNvSpPr>
            <a:spLocks noGrp="1"/>
          </p:cNvSpPr>
          <p:nvPr>
            <p:ph idx="1"/>
          </p:nvPr>
        </p:nvSpPr>
        <p:spPr/>
        <p:txBody>
          <a:bodyPr/>
          <a:lstStyle/>
          <a:p>
            <a:pPr marL="0" indent="0">
              <a:buNone/>
            </a:pPr>
            <a:r>
              <a:rPr lang="en-US" sz="2400" dirty="0" err="1" smtClean="0">
                <a:ea typeface="ＭＳ Ｐゴシック" pitchFamily="34" charset="-128"/>
              </a:rPr>
              <a:t>Công</a:t>
            </a:r>
            <a:r>
              <a:rPr lang="en-US" sz="2400" dirty="0" smtClean="0">
                <a:ea typeface="ＭＳ Ｐゴシック" pitchFamily="34" charset="-128"/>
              </a:rPr>
              <a:t> </a:t>
            </a:r>
            <a:r>
              <a:rPr lang="en-US" sz="2400" dirty="0" err="1" smtClean="0">
                <a:ea typeface="ＭＳ Ｐゴシック" pitchFamily="34" charset="-128"/>
              </a:rPr>
              <a:t>cụ</a:t>
            </a:r>
            <a:r>
              <a:rPr lang="en-US" sz="2400" dirty="0" smtClean="0">
                <a:ea typeface="ＭＳ Ｐゴシック" pitchFamily="34" charset="-128"/>
              </a:rPr>
              <a:t> </a:t>
            </a:r>
            <a:r>
              <a:rPr lang="en-US" sz="2400" dirty="0" err="1" smtClean="0">
                <a:ea typeface="ＭＳ Ｐゴシック" pitchFamily="34" charset="-128"/>
              </a:rPr>
              <a:t>bình</a:t>
            </a:r>
            <a:r>
              <a:rPr lang="en-US" sz="2400" dirty="0" smtClean="0">
                <a:ea typeface="ＭＳ Ｐゴシック" pitchFamily="34" charset="-128"/>
              </a:rPr>
              <a:t> </a:t>
            </a:r>
            <a:r>
              <a:rPr lang="en-US" sz="2400" dirty="0" err="1" smtClean="0">
                <a:ea typeface="ＭＳ Ｐゴシック" pitchFamily="34" charset="-128"/>
              </a:rPr>
              <a:t>ổn</a:t>
            </a:r>
            <a:r>
              <a:rPr lang="en-US" sz="2400" dirty="0" smtClean="0">
                <a:ea typeface="ＭＳ Ｐゴシック" pitchFamily="34" charset="-128"/>
              </a:rPr>
              <a:t> </a:t>
            </a:r>
            <a:r>
              <a:rPr lang="en-US" sz="2400" dirty="0" err="1" smtClean="0">
                <a:ea typeface="ＭＳ Ｐゴシック" pitchFamily="34" charset="-128"/>
              </a:rPr>
              <a:t>giao</a:t>
            </a:r>
            <a:r>
              <a:rPr lang="en-US" sz="2400" dirty="0" smtClean="0">
                <a:ea typeface="ＭＳ Ｐゴシック" pitchFamily="34" charset="-128"/>
              </a:rPr>
              <a:t> </a:t>
            </a:r>
            <a:r>
              <a:rPr lang="en-US" sz="2400" dirty="0" err="1" smtClean="0">
                <a:ea typeface="ＭＳ Ｐゴシック" pitchFamily="34" charset="-128"/>
              </a:rPr>
              <a:t>thông</a:t>
            </a:r>
            <a:r>
              <a:rPr lang="en-US" sz="2400" dirty="0" smtClean="0">
                <a:ea typeface="ＭＳ Ｐゴシック" pitchFamily="34" charset="-128"/>
              </a:rPr>
              <a:t> : </a:t>
            </a:r>
            <a:r>
              <a:rPr lang="en-US" sz="2400" i="1" dirty="0" err="1" smtClean="0">
                <a:ea typeface="ＭＳ Ｐゴシック" pitchFamily="34" charset="-128"/>
              </a:rPr>
              <a:t>Vòng</a:t>
            </a:r>
            <a:r>
              <a:rPr lang="en-US" sz="2400" i="1" dirty="0" smtClean="0">
                <a:ea typeface="ＭＳ Ｐゴシック" pitchFamily="34" charset="-128"/>
              </a:rPr>
              <a:t> </a:t>
            </a:r>
            <a:r>
              <a:rPr lang="en-US" sz="2400" i="1" dirty="0" err="1" smtClean="0">
                <a:ea typeface="ＭＳ Ｐゴシック" pitchFamily="34" charset="-128"/>
              </a:rPr>
              <a:t>xoay</a:t>
            </a:r>
            <a:r>
              <a:rPr lang="en-US" sz="2400" i="1" dirty="0" smtClean="0">
                <a:ea typeface="ＭＳ Ｐゴシック" pitchFamily="34" charset="-128"/>
              </a:rPr>
              <a:t> </a:t>
            </a:r>
            <a:r>
              <a:rPr lang="en-US" sz="2400" i="1" dirty="0" err="1" smtClean="0">
                <a:ea typeface="ＭＳ Ｐゴシック" pitchFamily="34" charset="-128"/>
              </a:rPr>
              <a:t>hoặc</a:t>
            </a:r>
            <a:r>
              <a:rPr lang="en-US" sz="2400" i="1" dirty="0" smtClean="0">
                <a:ea typeface="ＭＳ Ｐゴシック" pitchFamily="34" charset="-128"/>
              </a:rPr>
              <a:t> </a:t>
            </a:r>
            <a:r>
              <a:rPr lang="en-US" sz="2400" i="1" dirty="0" err="1" smtClean="0">
                <a:ea typeface="ＭＳ Ｐゴシック" pitchFamily="34" charset="-128"/>
              </a:rPr>
              <a:t>vòng</a:t>
            </a:r>
            <a:r>
              <a:rPr lang="en-US" sz="2400" i="1" dirty="0" smtClean="0">
                <a:ea typeface="ＭＳ Ｐゴシック" pitchFamily="34" charset="-128"/>
              </a:rPr>
              <a:t> </a:t>
            </a:r>
            <a:r>
              <a:rPr lang="en-US" sz="2400" i="1" dirty="0" err="1" smtClean="0">
                <a:ea typeface="ＭＳ Ｐゴシック" pitchFamily="34" charset="-128"/>
              </a:rPr>
              <a:t>cua</a:t>
            </a:r>
            <a:endParaRPr lang="en-US" sz="2400" i="1" dirty="0">
              <a:ea typeface="ＭＳ Ｐゴシック" pitchFamily="34" charset="-128"/>
            </a:endParaRPr>
          </a:p>
          <a:p>
            <a:pPr marL="0" indent="0">
              <a:buNone/>
            </a:pPr>
            <a:endParaRPr lang="en-US" dirty="0" smtClean="0"/>
          </a:p>
        </p:txBody>
      </p:sp>
      <p:pic>
        <p:nvPicPr>
          <p:cNvPr id="3" name="Picture 2" descr="Roundabout.png"/>
          <p:cNvPicPr>
            <a:picLocks noChangeAspect="1"/>
          </p:cNvPicPr>
          <p:nvPr/>
        </p:nvPicPr>
        <p:blipFill rotWithShape="1">
          <a:blip r:embed="rId3">
            <a:extLst>
              <a:ext uri="{28A0092B-C50C-407E-A947-70E740481C1C}">
                <a14:useLocalDpi xmlns:a14="http://schemas.microsoft.com/office/drawing/2010/main" val="0"/>
              </a:ext>
            </a:extLst>
          </a:blip>
          <a:srcRect l="4777" t="6112" r="3044" b="6707"/>
          <a:stretch/>
        </p:blipFill>
        <p:spPr>
          <a:xfrm>
            <a:off x="1319389" y="2624667"/>
            <a:ext cx="6505223" cy="381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1260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a:xfrm>
            <a:off x="727529" y="1074965"/>
            <a:ext cx="7993741" cy="589641"/>
          </a:xfrm>
        </p:spPr>
        <p:txBody>
          <a:bodyPr/>
          <a:lstStyle/>
          <a:p>
            <a:r>
              <a:rPr lang="en-US" dirty="0" err="1" smtClean="0"/>
              <a:t>Bước</a:t>
            </a:r>
            <a:r>
              <a:rPr lang="en-US" dirty="0" smtClean="0"/>
              <a:t> 3: </a:t>
            </a:r>
            <a:r>
              <a:rPr lang="en-US" dirty="0" err="1" smtClean="0"/>
              <a:t>bình</a:t>
            </a:r>
            <a:r>
              <a:rPr lang="en-US" dirty="0" smtClean="0"/>
              <a:t> </a:t>
            </a:r>
            <a:r>
              <a:rPr lang="en-US" dirty="0" err="1" smtClean="0"/>
              <a:t>ổn</a:t>
            </a:r>
            <a:r>
              <a:rPr lang="en-US" dirty="0" smtClean="0"/>
              <a:t> </a:t>
            </a:r>
            <a:r>
              <a:rPr lang="en-US" dirty="0" err="1" smtClean="0"/>
              <a:t>giao</a:t>
            </a:r>
            <a:r>
              <a:rPr lang="en-US" dirty="0" smtClean="0"/>
              <a:t> </a:t>
            </a:r>
            <a:r>
              <a:rPr lang="en-US" dirty="0" err="1" smtClean="0"/>
              <a:t>thông</a:t>
            </a:r>
            <a:endParaRPr lang="en-US" dirty="0"/>
          </a:p>
        </p:txBody>
      </p:sp>
      <p:sp>
        <p:nvSpPr>
          <p:cNvPr id="7" name="Content Placeholder 6"/>
          <p:cNvSpPr>
            <a:spLocks noGrp="1"/>
          </p:cNvSpPr>
          <p:nvPr>
            <p:ph idx="1"/>
          </p:nvPr>
        </p:nvSpPr>
        <p:spPr>
          <a:xfrm>
            <a:off x="693056" y="1664606"/>
            <a:ext cx="7993743" cy="4318001"/>
          </a:xfrm>
        </p:spPr>
        <p:txBody>
          <a:bodyPr/>
          <a:lstStyle/>
          <a:p>
            <a:pPr marL="0" indent="0">
              <a:buNone/>
            </a:pPr>
            <a:r>
              <a:rPr lang="en-US" sz="2400" dirty="0" err="1" smtClean="0">
                <a:ea typeface="ＭＳ Ｐゴシック" pitchFamily="34" charset="-128"/>
              </a:rPr>
              <a:t>Công</a:t>
            </a:r>
            <a:r>
              <a:rPr lang="en-US" sz="2400" dirty="0" smtClean="0">
                <a:ea typeface="ＭＳ Ｐゴシック" pitchFamily="34" charset="-128"/>
              </a:rPr>
              <a:t> </a:t>
            </a:r>
            <a:r>
              <a:rPr lang="en-US" sz="2400" dirty="0" err="1" smtClean="0">
                <a:ea typeface="ＭＳ Ｐゴシック" pitchFamily="34" charset="-128"/>
              </a:rPr>
              <a:t>cụ</a:t>
            </a:r>
            <a:r>
              <a:rPr lang="en-US" sz="2400" dirty="0" smtClean="0">
                <a:ea typeface="ＭＳ Ｐゴシック" pitchFamily="34" charset="-128"/>
              </a:rPr>
              <a:t> </a:t>
            </a:r>
            <a:r>
              <a:rPr lang="en-US" sz="2400" dirty="0" err="1" smtClean="0">
                <a:ea typeface="ＭＳ Ｐゴシック" pitchFamily="34" charset="-128"/>
              </a:rPr>
              <a:t>bình</a:t>
            </a:r>
            <a:r>
              <a:rPr lang="en-US" sz="2400" dirty="0" smtClean="0">
                <a:ea typeface="ＭＳ Ｐゴシック" pitchFamily="34" charset="-128"/>
              </a:rPr>
              <a:t> </a:t>
            </a:r>
            <a:r>
              <a:rPr lang="en-US" sz="2400" dirty="0" err="1" smtClean="0">
                <a:ea typeface="ＭＳ Ｐゴシック" pitchFamily="34" charset="-128"/>
              </a:rPr>
              <a:t>ổn</a:t>
            </a:r>
            <a:r>
              <a:rPr lang="en-US" sz="2400" dirty="0" smtClean="0">
                <a:ea typeface="ＭＳ Ｐゴシック" pitchFamily="34" charset="-128"/>
              </a:rPr>
              <a:t> </a:t>
            </a:r>
            <a:r>
              <a:rPr lang="en-US" sz="2400" dirty="0" err="1" smtClean="0">
                <a:ea typeface="ＭＳ Ｐゴシック" pitchFamily="34" charset="-128"/>
              </a:rPr>
              <a:t>giao</a:t>
            </a:r>
            <a:r>
              <a:rPr lang="en-US" sz="2400" dirty="0" smtClean="0">
                <a:ea typeface="ＭＳ Ｐゴシック" pitchFamily="34" charset="-128"/>
              </a:rPr>
              <a:t> </a:t>
            </a:r>
            <a:r>
              <a:rPr lang="en-US" sz="2400" dirty="0" err="1" smtClean="0">
                <a:ea typeface="ＭＳ Ｐゴシック" pitchFamily="34" charset="-128"/>
              </a:rPr>
              <a:t>thông</a:t>
            </a:r>
            <a:r>
              <a:rPr lang="en-US" sz="2400" dirty="0" smtClean="0">
                <a:ea typeface="ＭＳ Ｐゴシック" pitchFamily="34" charset="-128"/>
              </a:rPr>
              <a:t> </a:t>
            </a:r>
            <a:r>
              <a:rPr lang="en-US" sz="2400" dirty="0" smtClean="0">
                <a:ea typeface="ＭＳ Ｐゴシック" pitchFamily="34" charset="-128"/>
              </a:rPr>
              <a:t>:</a:t>
            </a:r>
            <a:r>
              <a:rPr lang="vi-VN" sz="2400" dirty="0" smtClean="0">
                <a:ea typeface="ＭＳ Ｐゴシック" pitchFamily="34" charset="-128"/>
              </a:rPr>
              <a:t> </a:t>
            </a:r>
            <a:r>
              <a:rPr lang="vi-VN" sz="2400" i="1" dirty="0" smtClean="0">
                <a:ea typeface="ＭＳ Ｐゴシック" pitchFamily="34" charset="-128"/>
              </a:rPr>
              <a:t>đảo nhỏ </a:t>
            </a:r>
            <a:r>
              <a:rPr lang="en-US" sz="2400" i="1" dirty="0" err="1" smtClean="0">
                <a:ea typeface="ＭＳ Ｐゴシック" pitchFamily="34" charset="-128"/>
              </a:rPr>
              <a:t>hoặc</a:t>
            </a:r>
            <a:r>
              <a:rPr lang="en-US" sz="2400" i="1" dirty="0" smtClean="0">
                <a:ea typeface="ＭＳ Ｐゴシック" pitchFamily="34" charset="-128"/>
              </a:rPr>
              <a:t> </a:t>
            </a:r>
            <a:r>
              <a:rPr lang="en-US" sz="2400" i="1" dirty="0" err="1" smtClean="0">
                <a:ea typeface="ＭＳ Ｐゴシック" pitchFamily="34" charset="-128"/>
              </a:rPr>
              <a:t>đường</a:t>
            </a:r>
            <a:r>
              <a:rPr lang="en-US" sz="2400" i="1" dirty="0" smtClean="0">
                <a:ea typeface="ＭＳ Ｐゴシック" pitchFamily="34" charset="-128"/>
              </a:rPr>
              <a:t> cong</a:t>
            </a:r>
          </a:p>
          <a:p>
            <a:pPr marL="0" indent="0">
              <a:buNone/>
            </a:pPr>
            <a:endParaRPr lang="en-US" sz="2400" i="1" dirty="0">
              <a:ea typeface="ＭＳ Ｐゴシック" pitchFamily="34" charset="-128"/>
            </a:endParaRPr>
          </a:p>
          <a:p>
            <a:pPr marL="0" indent="0">
              <a:buNone/>
            </a:pPr>
            <a:endParaRPr lang="en-US" dirty="0" smtClean="0"/>
          </a:p>
        </p:txBody>
      </p:sp>
      <p:pic>
        <p:nvPicPr>
          <p:cNvPr id="6" name="Picture 3" descr="000E2BBC-D245-1CD6-8318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36850"/>
            <a:ext cx="4343400" cy="284734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4" descr="P1010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0" y="2667000"/>
            <a:ext cx="3889587" cy="29171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114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3: </a:t>
            </a:r>
            <a:r>
              <a:rPr lang="en-US" dirty="0" err="1" smtClean="0"/>
              <a:t>bình</a:t>
            </a:r>
            <a:r>
              <a:rPr lang="en-US" dirty="0" smtClean="0"/>
              <a:t> </a:t>
            </a:r>
            <a:r>
              <a:rPr lang="en-US" dirty="0" err="1" smtClean="0"/>
              <a:t>ổn</a:t>
            </a:r>
            <a:r>
              <a:rPr lang="en-US" dirty="0" smtClean="0"/>
              <a:t> </a:t>
            </a:r>
            <a:r>
              <a:rPr lang="en-US" dirty="0" err="1" smtClean="0"/>
              <a:t>giao</a:t>
            </a:r>
            <a:r>
              <a:rPr lang="en-US" dirty="0" smtClean="0"/>
              <a:t> </a:t>
            </a:r>
            <a:r>
              <a:rPr lang="en-US" dirty="0" err="1" smtClean="0"/>
              <a:t>thông</a:t>
            </a:r>
            <a:endParaRPr lang="en-US" dirty="0"/>
          </a:p>
        </p:txBody>
      </p:sp>
      <p:sp>
        <p:nvSpPr>
          <p:cNvPr id="7" name="Content Placeholder 6"/>
          <p:cNvSpPr>
            <a:spLocks noGrp="1"/>
          </p:cNvSpPr>
          <p:nvPr>
            <p:ph idx="1"/>
          </p:nvPr>
        </p:nvSpPr>
        <p:spPr/>
        <p:txBody>
          <a:bodyPr/>
          <a:lstStyle/>
          <a:p>
            <a:pPr marL="0" indent="0">
              <a:buNone/>
            </a:pPr>
            <a:r>
              <a:rPr lang="en-US" sz="2400" dirty="0" err="1" smtClean="0">
                <a:ea typeface="ＭＳ Ｐゴシック" pitchFamily="34" charset="-128"/>
              </a:rPr>
              <a:t>Công</a:t>
            </a:r>
            <a:r>
              <a:rPr lang="en-US" sz="2400" dirty="0" smtClean="0">
                <a:ea typeface="ＭＳ Ｐゴシック" pitchFamily="34" charset="-128"/>
              </a:rPr>
              <a:t> </a:t>
            </a:r>
            <a:r>
              <a:rPr lang="en-US" sz="2400" dirty="0" err="1" smtClean="0">
                <a:ea typeface="ＭＳ Ｐゴシック" pitchFamily="34" charset="-128"/>
              </a:rPr>
              <a:t>cụ</a:t>
            </a:r>
            <a:r>
              <a:rPr lang="en-US" sz="2400" dirty="0" smtClean="0">
                <a:ea typeface="ＭＳ Ｐゴシック" pitchFamily="34" charset="-128"/>
              </a:rPr>
              <a:t> </a:t>
            </a:r>
            <a:r>
              <a:rPr lang="en-US" sz="2400" dirty="0" err="1" smtClean="0">
                <a:ea typeface="ＭＳ Ｐゴシック" pitchFamily="34" charset="-128"/>
              </a:rPr>
              <a:t>bình</a:t>
            </a:r>
            <a:r>
              <a:rPr lang="en-US" sz="2400" dirty="0" smtClean="0">
                <a:ea typeface="ＭＳ Ｐゴシック" pitchFamily="34" charset="-128"/>
              </a:rPr>
              <a:t> </a:t>
            </a:r>
            <a:r>
              <a:rPr lang="en-US" sz="2400" dirty="0" err="1" smtClean="0">
                <a:ea typeface="ＭＳ Ｐゴシック" pitchFamily="34" charset="-128"/>
              </a:rPr>
              <a:t>ổn</a:t>
            </a:r>
            <a:r>
              <a:rPr lang="en-US" sz="2400" dirty="0" smtClean="0">
                <a:ea typeface="ＭＳ Ｐゴシック" pitchFamily="34" charset="-128"/>
              </a:rPr>
              <a:t> </a:t>
            </a:r>
            <a:r>
              <a:rPr lang="en-US" sz="2400" dirty="0" err="1" smtClean="0">
                <a:ea typeface="ＭＳ Ｐゴシック" pitchFamily="34" charset="-128"/>
              </a:rPr>
              <a:t>giao</a:t>
            </a:r>
            <a:r>
              <a:rPr lang="en-US" sz="2400" dirty="0" smtClean="0">
                <a:ea typeface="ＭＳ Ｐゴシック" pitchFamily="34" charset="-128"/>
              </a:rPr>
              <a:t> </a:t>
            </a:r>
            <a:r>
              <a:rPr lang="en-US" sz="2400" dirty="0" err="1" smtClean="0">
                <a:ea typeface="ＭＳ Ｐゴシック" pitchFamily="34" charset="-128"/>
              </a:rPr>
              <a:t>thông</a:t>
            </a:r>
            <a:r>
              <a:rPr lang="en-US" sz="2400" dirty="0" smtClean="0">
                <a:ea typeface="ＭＳ Ｐゴシック" pitchFamily="34" charset="-128"/>
              </a:rPr>
              <a:t> : </a:t>
            </a:r>
            <a:r>
              <a:rPr lang="en-US" sz="2400" i="1" dirty="0" err="1" smtClean="0">
                <a:ea typeface="ＭＳ Ｐゴシック" pitchFamily="34" charset="-128"/>
              </a:rPr>
              <a:t>Đỗ</a:t>
            </a:r>
            <a:r>
              <a:rPr lang="en-US" sz="2400" i="1" dirty="0" smtClean="0">
                <a:ea typeface="ＭＳ Ｐゴシック" pitchFamily="34" charset="-128"/>
              </a:rPr>
              <a:t> </a:t>
            </a:r>
            <a:r>
              <a:rPr lang="en-US" sz="2400" i="1" dirty="0" err="1" smtClean="0">
                <a:ea typeface="ＭＳ Ｐゴシック" pitchFamily="34" charset="-128"/>
              </a:rPr>
              <a:t>xe</a:t>
            </a:r>
            <a:r>
              <a:rPr lang="en-US" sz="2400" i="1" dirty="0" smtClean="0">
                <a:ea typeface="ＭＳ Ｐゴシック" pitchFamily="34" charset="-128"/>
              </a:rPr>
              <a:t> </a:t>
            </a:r>
            <a:r>
              <a:rPr lang="en-US" sz="2400" i="1" dirty="0" err="1" smtClean="0">
                <a:ea typeface="ＭＳ Ｐゴシック" pitchFamily="34" charset="-128"/>
              </a:rPr>
              <a:t>chéo</a:t>
            </a:r>
            <a:endParaRPr lang="en-US" sz="2400" i="1" dirty="0" smtClean="0">
              <a:ea typeface="ＭＳ Ｐゴシック" pitchFamily="34" charset="-128"/>
            </a:endParaRPr>
          </a:p>
          <a:p>
            <a:pPr marL="0" indent="0">
              <a:buNone/>
            </a:pPr>
            <a:endParaRPr lang="en-US" sz="2400" i="1" dirty="0">
              <a:ea typeface="ＭＳ Ｐゴシック" pitchFamily="34" charset="-128"/>
            </a:endParaRPr>
          </a:p>
          <a:p>
            <a:pPr marL="0" indent="0">
              <a:buNone/>
            </a:pPr>
            <a:endParaRPr lang="en-US" dirty="0" smtClean="0"/>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8977" b="13182"/>
          <a:stretch>
            <a:fillRect/>
          </a:stretch>
        </p:blipFill>
        <p:spPr bwMode="auto">
          <a:xfrm>
            <a:off x="4007756" y="2619375"/>
            <a:ext cx="4800600" cy="258127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3" name="Picture 7" descr="Reverse angle parking.jpg"/>
          <p:cNvPicPr>
            <a:picLocks noChangeAspect="1"/>
          </p:cNvPicPr>
          <p:nvPr/>
        </p:nvPicPr>
        <p:blipFill rotWithShape="1">
          <a:blip r:embed="rId4" cstate="print">
            <a:extLst>
              <a:ext uri="{28A0092B-C50C-407E-A947-70E740481C1C}">
                <a14:useLocalDpi xmlns:a14="http://schemas.microsoft.com/office/drawing/2010/main" val="0"/>
              </a:ext>
            </a:extLst>
          </a:blip>
          <a:srcRect l="2380" t="7936" r="34328" b="11637"/>
          <a:stretch/>
        </p:blipFill>
        <p:spPr bwMode="auto">
          <a:xfrm>
            <a:off x="327779" y="2619375"/>
            <a:ext cx="3581400" cy="34134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4007757" y="5354098"/>
            <a:ext cx="4679040" cy="1200329"/>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Arial"/>
              <a:buChar char="•"/>
            </a:pPr>
            <a:r>
              <a:rPr lang="en-US" dirty="0" err="1" smtClean="0">
                <a:latin typeface="+mj-lt"/>
              </a:rPr>
              <a:t>Đậu</a:t>
            </a:r>
            <a:r>
              <a:rPr lang="en-US" dirty="0" smtClean="0">
                <a:latin typeface="+mj-lt"/>
              </a:rPr>
              <a:t> </a:t>
            </a:r>
            <a:r>
              <a:rPr lang="en-US" dirty="0" err="1" smtClean="0">
                <a:latin typeface="+mj-lt"/>
              </a:rPr>
              <a:t>xe</a:t>
            </a:r>
            <a:r>
              <a:rPr lang="en-US" dirty="0" smtClean="0">
                <a:latin typeface="+mj-lt"/>
              </a:rPr>
              <a:t> </a:t>
            </a:r>
            <a:r>
              <a:rPr lang="en-US" dirty="0" err="1" smtClean="0">
                <a:latin typeface="+mj-lt"/>
              </a:rPr>
              <a:t>góc</a:t>
            </a:r>
            <a:r>
              <a:rPr lang="en-US" dirty="0" smtClean="0">
                <a:latin typeface="+mj-lt"/>
              </a:rPr>
              <a:t> </a:t>
            </a:r>
            <a:r>
              <a:rPr lang="en-US" dirty="0" err="1" smtClean="0">
                <a:latin typeface="+mj-lt"/>
              </a:rPr>
              <a:t>ngược</a:t>
            </a:r>
            <a:r>
              <a:rPr lang="en-US" dirty="0" smtClean="0">
                <a:latin typeface="+mj-lt"/>
              </a:rPr>
              <a:t> </a:t>
            </a:r>
            <a:r>
              <a:rPr lang="en-US" dirty="0" err="1" smtClean="0">
                <a:latin typeface="+mj-lt"/>
              </a:rPr>
              <a:t>hoặc</a:t>
            </a:r>
            <a:r>
              <a:rPr lang="en-US" dirty="0" smtClean="0">
                <a:latin typeface="+mj-lt"/>
              </a:rPr>
              <a:t> quay </a:t>
            </a:r>
            <a:r>
              <a:rPr lang="en-US" dirty="0" err="1" smtClean="0">
                <a:latin typeface="+mj-lt"/>
              </a:rPr>
              <a:t>đầu</a:t>
            </a:r>
            <a:r>
              <a:rPr lang="en-US" dirty="0" smtClean="0">
                <a:latin typeface="+mj-lt"/>
              </a:rPr>
              <a:t> </a:t>
            </a:r>
            <a:r>
              <a:rPr lang="en-US" dirty="0" err="1" smtClean="0">
                <a:latin typeface="+mj-lt"/>
              </a:rPr>
              <a:t>ra</a:t>
            </a:r>
            <a:r>
              <a:rPr lang="en-US" dirty="0" smtClean="0">
                <a:latin typeface="+mj-lt"/>
              </a:rPr>
              <a:t> (</a:t>
            </a:r>
            <a:r>
              <a:rPr lang="en-US" dirty="0" err="1" smtClean="0">
                <a:latin typeface="+mj-lt"/>
              </a:rPr>
              <a:t>lbên</a:t>
            </a:r>
            <a:r>
              <a:rPr lang="en-US" dirty="0" smtClean="0">
                <a:latin typeface="+mj-lt"/>
              </a:rPr>
              <a:t> </a:t>
            </a:r>
            <a:r>
              <a:rPr lang="en-US" dirty="0" err="1" smtClean="0">
                <a:latin typeface="+mj-lt"/>
              </a:rPr>
              <a:t>trái</a:t>
            </a:r>
            <a:r>
              <a:rPr lang="en-US" dirty="0" smtClean="0">
                <a:latin typeface="+mj-lt"/>
              </a:rPr>
              <a:t>)</a:t>
            </a:r>
          </a:p>
          <a:p>
            <a:pPr marL="285750" indent="-285750" eaLnBrk="1" hangingPunct="1">
              <a:buFont typeface="Arial"/>
              <a:buChar char="•"/>
            </a:pPr>
            <a:r>
              <a:rPr lang="en-US" dirty="0" err="1" smtClean="0">
                <a:latin typeface="+mj-lt"/>
              </a:rPr>
              <a:t>Đậu</a:t>
            </a:r>
            <a:r>
              <a:rPr lang="en-US" dirty="0" smtClean="0">
                <a:latin typeface="+mj-lt"/>
              </a:rPr>
              <a:t> </a:t>
            </a:r>
            <a:r>
              <a:rPr lang="en-US" dirty="0" err="1" smtClean="0">
                <a:latin typeface="+mj-lt"/>
              </a:rPr>
              <a:t>xe</a:t>
            </a:r>
            <a:r>
              <a:rPr lang="en-US" dirty="0" smtClean="0">
                <a:latin typeface="+mj-lt"/>
              </a:rPr>
              <a:t> quay </a:t>
            </a:r>
            <a:r>
              <a:rPr lang="en-US" dirty="0" err="1" smtClean="0">
                <a:latin typeface="+mj-lt"/>
              </a:rPr>
              <a:t>đuôi</a:t>
            </a:r>
            <a:r>
              <a:rPr lang="en-US" dirty="0" smtClean="0">
                <a:latin typeface="+mj-lt"/>
              </a:rPr>
              <a:t> </a:t>
            </a:r>
            <a:r>
              <a:rPr lang="en-US" dirty="0" err="1" smtClean="0">
                <a:latin typeface="+mj-lt"/>
              </a:rPr>
              <a:t>ra</a:t>
            </a:r>
            <a:r>
              <a:rPr lang="en-US" dirty="0" smtClean="0">
                <a:latin typeface="+mj-lt"/>
              </a:rPr>
              <a:t> </a:t>
            </a:r>
            <a:r>
              <a:rPr lang="en-US" dirty="0" err="1" smtClean="0">
                <a:latin typeface="+mj-lt"/>
              </a:rPr>
              <a:t>ngoài</a:t>
            </a:r>
            <a:r>
              <a:rPr lang="en-US" dirty="0" smtClean="0">
                <a:latin typeface="+mj-lt"/>
              </a:rPr>
              <a:t> </a:t>
            </a:r>
            <a:r>
              <a:rPr lang="en-US" dirty="0" err="1" smtClean="0">
                <a:latin typeface="+mj-lt"/>
              </a:rPr>
              <a:t>điển</a:t>
            </a:r>
            <a:r>
              <a:rPr lang="en-US" dirty="0" smtClean="0">
                <a:latin typeface="+mj-lt"/>
              </a:rPr>
              <a:t> </a:t>
            </a:r>
            <a:r>
              <a:rPr lang="en-US" dirty="0" err="1" smtClean="0">
                <a:latin typeface="+mj-lt"/>
              </a:rPr>
              <a:t>hình</a:t>
            </a:r>
            <a:r>
              <a:rPr lang="en-US" dirty="0" smtClean="0">
                <a:latin typeface="+mj-lt"/>
              </a:rPr>
              <a:t> (</a:t>
            </a:r>
            <a:r>
              <a:rPr lang="en-US" dirty="0" err="1" smtClean="0">
                <a:latin typeface="+mj-lt"/>
              </a:rPr>
              <a:t>bên</a:t>
            </a:r>
            <a:r>
              <a:rPr lang="en-US" dirty="0" smtClean="0">
                <a:latin typeface="+mj-lt"/>
              </a:rPr>
              <a:t> </a:t>
            </a:r>
            <a:r>
              <a:rPr lang="en-US" dirty="0" err="1" smtClean="0">
                <a:latin typeface="+mj-lt"/>
              </a:rPr>
              <a:t>phải</a:t>
            </a:r>
            <a:r>
              <a:rPr lang="en-US" dirty="0" smtClean="0">
                <a:latin typeface="+mj-lt"/>
              </a:rPr>
              <a:t>)</a:t>
            </a:r>
            <a:endParaRPr lang="en-US" dirty="0">
              <a:latin typeface="+mj-lt"/>
            </a:endParaRPr>
          </a:p>
        </p:txBody>
      </p:sp>
    </p:spTree>
    <p:extLst>
      <p:ext uri="{BB962C8B-B14F-4D97-AF65-F5344CB8AC3E}">
        <p14:creationId xmlns:p14="http://schemas.microsoft.com/office/powerpoint/2010/main" val="818323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4: an </a:t>
            </a:r>
            <a:r>
              <a:rPr lang="en-US" dirty="0" err="1" smtClean="0"/>
              <a:t>toàn</a:t>
            </a:r>
            <a:r>
              <a:rPr lang="en-US" dirty="0" smtClean="0"/>
              <a:t>, </a:t>
            </a:r>
            <a:r>
              <a:rPr lang="en-US" dirty="0" err="1" smtClean="0"/>
              <a:t>thoải</a:t>
            </a:r>
            <a:r>
              <a:rPr lang="en-US" dirty="0" smtClean="0"/>
              <a:t> </a:t>
            </a:r>
            <a:r>
              <a:rPr lang="en-US" dirty="0" err="1" smtClean="0"/>
              <a:t>mái</a:t>
            </a:r>
            <a:r>
              <a:rPr lang="en-US" dirty="0" smtClean="0"/>
              <a:t> </a:t>
            </a:r>
            <a:r>
              <a:rPr lang="en-US" dirty="0" err="1" smtClean="0"/>
              <a:t>và</a:t>
            </a:r>
            <a:r>
              <a:rPr lang="en-US" dirty="0" smtClean="0"/>
              <a:t> </a:t>
            </a:r>
            <a:r>
              <a:rPr lang="en-US" dirty="0" err="1" smtClean="0"/>
              <a:t>đẹp</a:t>
            </a:r>
            <a:r>
              <a:rPr lang="en-US" dirty="0" smtClean="0"/>
              <a:t> </a:t>
            </a:r>
            <a:r>
              <a:rPr lang="en-US" dirty="0" err="1" smtClean="0"/>
              <a:t>đẽ</a:t>
            </a:r>
            <a:endParaRPr lang="en-US" dirty="0"/>
          </a:p>
        </p:txBody>
      </p:sp>
      <p:pic>
        <p:nvPicPr>
          <p:cNvPr id="5" name="Picture 2" descr="00080C00-EA8A-1C34-80BD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t="9273" r="9052"/>
          <a:stretch>
            <a:fillRect/>
          </a:stretch>
        </p:blipFill>
        <p:spPr bwMode="auto">
          <a:xfrm>
            <a:off x="4854221" y="1959428"/>
            <a:ext cx="3832575" cy="28485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5th&amp;Univ Trees"/>
          <p:cNvPicPr>
            <a:picLocks noChangeAspect="1" noChangeArrowheads="1"/>
          </p:cNvPicPr>
          <p:nvPr/>
        </p:nvPicPr>
        <p:blipFill>
          <a:blip r:embed="rId4" cstate="print">
            <a:extLst>
              <a:ext uri="{28A0092B-C50C-407E-A947-70E740481C1C}">
                <a14:useLocalDpi xmlns:a14="http://schemas.microsoft.com/office/drawing/2010/main" val="0"/>
              </a:ext>
            </a:extLst>
          </a:blip>
          <a:srcRect b="5769"/>
          <a:stretch>
            <a:fillRect/>
          </a:stretch>
        </p:blipFill>
        <p:spPr bwMode="auto">
          <a:xfrm>
            <a:off x="876499" y="1965375"/>
            <a:ext cx="3582612" cy="450122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4982934" y="4995263"/>
            <a:ext cx="3584021" cy="1477328"/>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Arial"/>
              <a:buChar char="•"/>
            </a:pPr>
            <a:r>
              <a:rPr lang="en-US" dirty="0" err="1" smtClean="0"/>
              <a:t>Cây</a:t>
            </a:r>
            <a:r>
              <a:rPr lang="en-US" dirty="0" smtClean="0"/>
              <a:t> </a:t>
            </a:r>
            <a:r>
              <a:rPr lang="en-US" dirty="0" err="1" smtClean="0"/>
              <a:t>cối</a:t>
            </a:r>
            <a:endParaRPr lang="en-US" dirty="0"/>
          </a:p>
          <a:p>
            <a:pPr marL="285750" indent="-285750" eaLnBrk="1" hangingPunct="1">
              <a:buFont typeface="Arial"/>
              <a:buChar char="•"/>
            </a:pPr>
            <a:r>
              <a:rPr lang="en-US" dirty="0" err="1" smtClean="0"/>
              <a:t>Nơi</a:t>
            </a:r>
            <a:r>
              <a:rPr lang="en-US" dirty="0" smtClean="0"/>
              <a:t> </a:t>
            </a:r>
            <a:r>
              <a:rPr lang="en-US" dirty="0" err="1" smtClean="0"/>
              <a:t>để</a:t>
            </a:r>
            <a:r>
              <a:rPr lang="en-US" dirty="0" smtClean="0"/>
              <a:t> </a:t>
            </a:r>
            <a:r>
              <a:rPr lang="en-US" dirty="0" err="1" smtClean="0"/>
              <a:t>ngồi</a:t>
            </a:r>
            <a:r>
              <a:rPr lang="en-US" dirty="0" smtClean="0"/>
              <a:t> </a:t>
            </a:r>
            <a:r>
              <a:rPr lang="en-US" dirty="0" err="1" smtClean="0"/>
              <a:t>và</a:t>
            </a:r>
            <a:r>
              <a:rPr lang="en-US" dirty="0" smtClean="0"/>
              <a:t> </a:t>
            </a:r>
            <a:r>
              <a:rPr lang="en-US" dirty="0" err="1" smtClean="0"/>
              <a:t>nghỉ</a:t>
            </a:r>
            <a:r>
              <a:rPr lang="en-US" dirty="0" smtClean="0"/>
              <a:t> </a:t>
            </a:r>
            <a:r>
              <a:rPr lang="en-US" dirty="0" err="1" smtClean="0"/>
              <a:t>ngơi</a:t>
            </a:r>
            <a:endParaRPr lang="en-US" dirty="0" smtClean="0">
              <a:latin typeface="+mj-lt"/>
            </a:endParaRPr>
          </a:p>
          <a:p>
            <a:pPr marL="285750" indent="-285750" eaLnBrk="1" hangingPunct="1">
              <a:buFont typeface="Arial"/>
              <a:buChar char="•"/>
            </a:pPr>
            <a:r>
              <a:rPr lang="en-US" dirty="0" err="1" smtClean="0">
                <a:latin typeface="+mj-lt"/>
              </a:rPr>
              <a:t>Sạch</a:t>
            </a:r>
            <a:r>
              <a:rPr lang="en-US" dirty="0" smtClean="0">
                <a:latin typeface="+mj-lt"/>
              </a:rPr>
              <a:t> </a:t>
            </a:r>
            <a:r>
              <a:rPr lang="en-US" dirty="0" err="1" smtClean="0">
                <a:latin typeface="+mj-lt"/>
              </a:rPr>
              <a:t>sẽ</a:t>
            </a:r>
            <a:r>
              <a:rPr lang="en-US" dirty="0" smtClean="0">
                <a:latin typeface="+mj-lt"/>
              </a:rPr>
              <a:t> </a:t>
            </a:r>
            <a:r>
              <a:rPr lang="en-US" dirty="0" err="1" smtClean="0">
                <a:latin typeface="+mj-lt"/>
              </a:rPr>
              <a:t>và</a:t>
            </a:r>
            <a:r>
              <a:rPr lang="en-US" dirty="0" smtClean="0">
                <a:latin typeface="+mj-lt"/>
              </a:rPr>
              <a:t> </a:t>
            </a:r>
            <a:r>
              <a:rPr lang="en-US" dirty="0" err="1" smtClean="0">
                <a:latin typeface="+mj-lt"/>
              </a:rPr>
              <a:t>được</a:t>
            </a:r>
            <a:r>
              <a:rPr lang="en-US" dirty="0" smtClean="0">
                <a:latin typeface="+mj-lt"/>
              </a:rPr>
              <a:t> </a:t>
            </a:r>
            <a:r>
              <a:rPr lang="en-US" dirty="0" err="1" smtClean="0">
                <a:latin typeface="+mj-lt"/>
              </a:rPr>
              <a:t>bảo</a:t>
            </a:r>
            <a:r>
              <a:rPr lang="en-US" dirty="0" smtClean="0">
                <a:latin typeface="+mj-lt"/>
              </a:rPr>
              <a:t> </a:t>
            </a:r>
            <a:r>
              <a:rPr lang="en-US" dirty="0" err="1" smtClean="0">
                <a:latin typeface="+mj-lt"/>
              </a:rPr>
              <a:t>trì</a:t>
            </a:r>
            <a:endParaRPr lang="en-US" dirty="0">
              <a:latin typeface="+mj-lt"/>
            </a:endParaRPr>
          </a:p>
          <a:p>
            <a:pPr marL="285750" indent="-285750" eaLnBrk="1" hangingPunct="1">
              <a:buFont typeface="Arial"/>
              <a:buChar char="•"/>
            </a:pPr>
            <a:r>
              <a:rPr lang="en-US" dirty="0" err="1" smtClean="0">
                <a:latin typeface="+mj-lt"/>
              </a:rPr>
              <a:t>Chiếu</a:t>
            </a:r>
            <a:r>
              <a:rPr lang="en-US" dirty="0" smtClean="0">
                <a:latin typeface="+mj-lt"/>
              </a:rPr>
              <a:t> </a:t>
            </a:r>
            <a:r>
              <a:rPr lang="en-US" dirty="0" err="1" smtClean="0">
                <a:latin typeface="+mj-lt"/>
              </a:rPr>
              <a:t>sáng</a:t>
            </a:r>
            <a:r>
              <a:rPr lang="en-US" dirty="0" smtClean="0">
                <a:latin typeface="+mj-lt"/>
              </a:rPr>
              <a:t> </a:t>
            </a:r>
            <a:r>
              <a:rPr lang="en-US" dirty="0" err="1" smtClean="0">
                <a:latin typeface="+mj-lt"/>
              </a:rPr>
              <a:t>cho</a:t>
            </a:r>
            <a:r>
              <a:rPr lang="en-US" dirty="0" smtClean="0">
                <a:latin typeface="+mj-lt"/>
              </a:rPr>
              <a:t> </a:t>
            </a:r>
            <a:r>
              <a:rPr lang="en-US" dirty="0" err="1" smtClean="0">
                <a:latin typeface="+mj-lt"/>
              </a:rPr>
              <a:t>người</a:t>
            </a:r>
            <a:r>
              <a:rPr lang="en-US" dirty="0" smtClean="0">
                <a:latin typeface="+mj-lt"/>
              </a:rPr>
              <a:t> </a:t>
            </a:r>
            <a:r>
              <a:rPr lang="en-US" dirty="0" err="1" smtClean="0">
                <a:latin typeface="+mj-lt"/>
              </a:rPr>
              <a:t>đi</a:t>
            </a:r>
            <a:r>
              <a:rPr lang="en-US" dirty="0" smtClean="0">
                <a:latin typeface="+mj-lt"/>
              </a:rPr>
              <a:t> </a:t>
            </a:r>
            <a:r>
              <a:rPr lang="en-US" dirty="0" err="1" smtClean="0">
                <a:latin typeface="+mj-lt"/>
              </a:rPr>
              <a:t>bộ</a:t>
            </a:r>
            <a:endParaRPr lang="en-US" dirty="0">
              <a:latin typeface="+mj-lt"/>
            </a:endParaRPr>
          </a:p>
          <a:p>
            <a:pPr marL="285750" indent="-285750" eaLnBrk="1" hangingPunct="1">
              <a:buFont typeface="Arial"/>
              <a:buChar char="•"/>
            </a:pPr>
            <a:r>
              <a:rPr lang="en-US" dirty="0" err="1" smtClean="0">
                <a:latin typeface="+mj-lt"/>
              </a:rPr>
              <a:t>Tiếp</a:t>
            </a:r>
            <a:r>
              <a:rPr lang="en-US" dirty="0" smtClean="0">
                <a:latin typeface="+mj-lt"/>
              </a:rPr>
              <a:t> </a:t>
            </a:r>
            <a:r>
              <a:rPr lang="en-US" dirty="0" err="1" smtClean="0">
                <a:latin typeface="+mj-lt"/>
              </a:rPr>
              <a:t>cận</a:t>
            </a:r>
            <a:r>
              <a:rPr lang="en-US" dirty="0" smtClean="0">
                <a:latin typeface="+mj-lt"/>
              </a:rPr>
              <a:t> </a:t>
            </a:r>
            <a:r>
              <a:rPr lang="en-US" dirty="0" err="1" smtClean="0">
                <a:latin typeface="+mj-lt"/>
              </a:rPr>
              <a:t>nước</a:t>
            </a:r>
            <a:r>
              <a:rPr lang="en-US" dirty="0" smtClean="0">
                <a:latin typeface="+mj-lt"/>
              </a:rPr>
              <a:t> </a:t>
            </a:r>
            <a:r>
              <a:rPr lang="en-US" dirty="0" err="1" smtClean="0">
                <a:latin typeface="+mj-lt"/>
              </a:rPr>
              <a:t>và</a:t>
            </a:r>
            <a:r>
              <a:rPr lang="en-US" dirty="0" smtClean="0">
                <a:latin typeface="+mj-lt"/>
              </a:rPr>
              <a:t> </a:t>
            </a:r>
            <a:r>
              <a:rPr lang="en-US" dirty="0" err="1" smtClean="0">
                <a:latin typeface="+mj-lt"/>
              </a:rPr>
              <a:t>nhà</a:t>
            </a:r>
            <a:r>
              <a:rPr lang="en-US" dirty="0" smtClean="0">
                <a:latin typeface="+mj-lt"/>
              </a:rPr>
              <a:t> </a:t>
            </a:r>
            <a:r>
              <a:rPr lang="en-US" dirty="0" err="1" smtClean="0">
                <a:latin typeface="+mj-lt"/>
              </a:rPr>
              <a:t>vệ</a:t>
            </a:r>
            <a:r>
              <a:rPr lang="en-US" dirty="0" smtClean="0">
                <a:latin typeface="+mj-lt"/>
              </a:rPr>
              <a:t> </a:t>
            </a:r>
            <a:r>
              <a:rPr lang="en-US" dirty="0" err="1" smtClean="0">
                <a:latin typeface="+mj-lt"/>
              </a:rPr>
              <a:t>sinh</a:t>
            </a:r>
            <a:endParaRPr lang="en-US" dirty="0" smtClean="0">
              <a:latin typeface="+mj-lt"/>
            </a:endParaRPr>
          </a:p>
        </p:txBody>
      </p:sp>
    </p:spTree>
    <p:extLst>
      <p:ext uri="{BB962C8B-B14F-4D97-AF65-F5344CB8AC3E}">
        <p14:creationId xmlns:p14="http://schemas.microsoft.com/office/powerpoint/2010/main" val="2279918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4: an </a:t>
            </a:r>
            <a:r>
              <a:rPr lang="en-US" dirty="0" err="1" smtClean="0"/>
              <a:t>toàn</a:t>
            </a:r>
            <a:r>
              <a:rPr lang="en-US" dirty="0" smtClean="0"/>
              <a:t>, </a:t>
            </a:r>
            <a:r>
              <a:rPr lang="en-US" dirty="0" err="1" smtClean="0"/>
              <a:t>thoải</a:t>
            </a:r>
            <a:r>
              <a:rPr lang="en-US" dirty="0" smtClean="0"/>
              <a:t> </a:t>
            </a:r>
            <a:r>
              <a:rPr lang="en-US" dirty="0" err="1" smtClean="0"/>
              <a:t>mái</a:t>
            </a:r>
            <a:r>
              <a:rPr lang="en-US" dirty="0" smtClean="0"/>
              <a:t> </a:t>
            </a:r>
            <a:r>
              <a:rPr lang="en-US" dirty="0" err="1" smtClean="0"/>
              <a:t>và</a:t>
            </a:r>
            <a:r>
              <a:rPr lang="en-US" dirty="0" smtClean="0"/>
              <a:t> </a:t>
            </a:r>
            <a:r>
              <a:rPr lang="en-US" dirty="0" err="1" smtClean="0"/>
              <a:t>đẹp</a:t>
            </a:r>
            <a:r>
              <a:rPr lang="en-US" dirty="0" smtClean="0"/>
              <a:t> </a:t>
            </a:r>
            <a:r>
              <a:rPr lang="en-US" dirty="0" err="1" smtClean="0"/>
              <a:t>đẽ</a:t>
            </a:r>
            <a:endParaRPr lang="en-US" dirty="0"/>
          </a:p>
        </p:txBody>
      </p:sp>
      <p:sp>
        <p:nvSpPr>
          <p:cNvPr id="3" name="Content Placeholder 2"/>
          <p:cNvSpPr>
            <a:spLocks noGrp="1"/>
          </p:cNvSpPr>
          <p:nvPr>
            <p:ph idx="1"/>
          </p:nvPr>
        </p:nvSpPr>
        <p:spPr/>
        <p:txBody>
          <a:bodyPr>
            <a:normAutofit/>
          </a:bodyPr>
          <a:lstStyle/>
          <a:p>
            <a:pPr marL="0" indent="0">
              <a:buNone/>
            </a:pPr>
            <a:r>
              <a:rPr lang="en-US" sz="2400" i="1" dirty="0" err="1" smtClean="0"/>
              <a:t>Nghệ</a:t>
            </a:r>
            <a:r>
              <a:rPr lang="en-US" sz="2400" i="1" dirty="0" smtClean="0"/>
              <a:t> </a:t>
            </a:r>
            <a:r>
              <a:rPr lang="en-US" sz="2400" i="1" dirty="0" err="1" smtClean="0"/>
              <a:t>thuật</a:t>
            </a:r>
            <a:r>
              <a:rPr lang="en-US" sz="2400" i="1" dirty="0" smtClean="0"/>
              <a:t> </a:t>
            </a:r>
            <a:r>
              <a:rPr lang="en-US" sz="2400" i="1" dirty="0" err="1" smtClean="0"/>
              <a:t>công</a:t>
            </a:r>
            <a:r>
              <a:rPr lang="en-US" sz="2400" i="1" dirty="0" smtClean="0"/>
              <a:t> </a:t>
            </a:r>
            <a:r>
              <a:rPr lang="en-US" sz="2400" i="1" dirty="0" err="1" smtClean="0"/>
              <a:t>cộng</a:t>
            </a:r>
            <a:r>
              <a:rPr lang="en-US" sz="2400" i="1" dirty="0" smtClean="0"/>
              <a:t> </a:t>
            </a:r>
            <a:r>
              <a:rPr lang="en-US" sz="2400" i="1" dirty="0" err="1" smtClean="0"/>
              <a:t>phản</a:t>
            </a:r>
            <a:r>
              <a:rPr lang="en-US" sz="2400" i="1" dirty="0" smtClean="0"/>
              <a:t> </a:t>
            </a:r>
            <a:r>
              <a:rPr lang="en-US" sz="2400" i="1" dirty="0" err="1" smtClean="0"/>
              <a:t>ánh</a:t>
            </a:r>
            <a:r>
              <a:rPr lang="en-US" sz="2400" i="1" dirty="0" smtClean="0"/>
              <a:t> </a:t>
            </a:r>
            <a:r>
              <a:rPr lang="en-US" sz="2400" i="1" dirty="0" err="1" smtClean="0"/>
              <a:t>cộng</a:t>
            </a:r>
            <a:r>
              <a:rPr lang="en-US" sz="2400" i="1" dirty="0" smtClean="0"/>
              <a:t> </a:t>
            </a:r>
            <a:r>
              <a:rPr lang="en-US" sz="2400" i="1" dirty="0" err="1" smtClean="0"/>
              <a:t>đồng</a:t>
            </a:r>
            <a:r>
              <a:rPr lang="en-US" sz="2400" i="1" dirty="0" smtClean="0"/>
              <a:t>  </a:t>
            </a:r>
            <a:endParaRPr lang="en-US" sz="2400" i="1" dirty="0"/>
          </a:p>
        </p:txBody>
      </p:sp>
      <p:pic>
        <p:nvPicPr>
          <p:cNvPr id="9" name="Picture 3" descr="P1010037"/>
          <p:cNvPicPr>
            <a:picLocks noChangeAspect="1" noChangeArrowheads="1"/>
          </p:cNvPicPr>
          <p:nvPr/>
        </p:nvPicPr>
        <p:blipFill>
          <a:blip r:embed="rId3" cstate="print">
            <a:extLst>
              <a:ext uri="{28A0092B-C50C-407E-A947-70E740481C1C}">
                <a14:useLocalDpi xmlns:a14="http://schemas.microsoft.com/office/drawing/2010/main" val="0"/>
              </a:ext>
            </a:extLst>
          </a:blip>
          <a:srcRect l="5138" t="14368" r="7529" b="14844"/>
          <a:stretch>
            <a:fillRect/>
          </a:stretch>
        </p:blipFill>
        <p:spPr bwMode="auto">
          <a:xfrm>
            <a:off x="5009444" y="2538893"/>
            <a:ext cx="3163711" cy="1923040"/>
          </a:xfrm>
          <a:prstGeom prst="roundRect">
            <a:avLst>
              <a:gd name="adj" fmla="val 8594"/>
            </a:avLst>
          </a:prstGeom>
          <a:solidFill>
            <a:srgbClr val="FFFFFF">
              <a:shade val="85000"/>
            </a:srgbClr>
          </a:solidFill>
          <a:ln>
            <a:noFill/>
          </a:ln>
          <a:effectLst/>
          <a:extLst/>
        </p:spPr>
      </p:pic>
      <p:pic>
        <p:nvPicPr>
          <p:cNvPr id="11" name="Picture 5" descr="IMG_05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6" y="2773507"/>
            <a:ext cx="3909836" cy="2812408"/>
          </a:xfrm>
          <a:prstGeom prst="roundRect">
            <a:avLst>
              <a:gd name="adj" fmla="val 8594"/>
            </a:avLst>
          </a:prstGeom>
          <a:solidFill>
            <a:srgbClr val="FFFFFF">
              <a:shade val="85000"/>
            </a:srgbClr>
          </a:solidFill>
          <a:ln>
            <a:noFill/>
          </a:ln>
          <a:effectLst/>
          <a:extLst/>
        </p:spPr>
      </p:pic>
      <p:pic>
        <p:nvPicPr>
          <p:cNvPr id="12" name="Picture 2" descr="water fountain olympia, w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67" t="7895" r="3926" b="22139"/>
          <a:stretch/>
        </p:blipFill>
        <p:spPr bwMode="auto">
          <a:xfrm>
            <a:off x="4729892" y="4592801"/>
            <a:ext cx="3810000" cy="1986228"/>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786498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dân</a:t>
            </a:r>
            <a:r>
              <a:rPr lang="en-US" sz="2400" i="1" dirty="0" smtClean="0"/>
              <a:t> </a:t>
            </a:r>
            <a:r>
              <a:rPr lang="en-US" sz="2400" i="1" dirty="0" err="1" smtClean="0"/>
              <a:t>cư</a:t>
            </a:r>
            <a:r>
              <a:rPr lang="en-US" sz="2400" i="1" dirty="0" smtClean="0"/>
              <a:t> – </a:t>
            </a:r>
            <a:r>
              <a:rPr lang="en-US" sz="2400" i="1" dirty="0" err="1" smtClean="0"/>
              <a:t>Trước</a:t>
            </a:r>
            <a:r>
              <a:rPr lang="en-US" sz="2400" i="1" dirty="0" smtClean="0"/>
              <a:t> </a:t>
            </a:r>
            <a:r>
              <a:rPr lang="en-US" sz="2400" i="1" dirty="0" err="1" smtClean="0"/>
              <a:t>đó</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descr="Bef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71577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dân</a:t>
            </a:r>
            <a:r>
              <a:rPr lang="en-US" sz="2400" i="1" dirty="0" smtClean="0"/>
              <a:t> </a:t>
            </a:r>
            <a:r>
              <a:rPr lang="en-US" sz="2400" i="1" dirty="0" err="1" smtClean="0"/>
              <a:t>cư</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30773"/>
            <a:ext cx="8845296" cy="3617421"/>
          </a:xfrm>
          <a:prstGeom prst="rect">
            <a:avLst/>
          </a:prstGeom>
        </p:spPr>
      </p:pic>
    </p:spTree>
    <p:extLst>
      <p:ext uri="{BB962C8B-B14F-4D97-AF65-F5344CB8AC3E}">
        <p14:creationId xmlns:p14="http://schemas.microsoft.com/office/powerpoint/2010/main" val="4262837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dân</a:t>
            </a:r>
            <a:r>
              <a:rPr lang="en-US" sz="2400" i="1" dirty="0" smtClean="0"/>
              <a:t> </a:t>
            </a:r>
            <a:r>
              <a:rPr lang="en-US" sz="2400" i="1" dirty="0" err="1" smtClean="0"/>
              <a:t>cư</a:t>
            </a:r>
            <a:r>
              <a:rPr lang="en-US" sz="2400" i="1" dirty="0" smtClean="0"/>
              <a:t> – </a:t>
            </a:r>
            <a:r>
              <a:rPr lang="en-US" sz="2400" i="1" dirty="0" err="1" smtClean="0"/>
              <a:t>Sau</a:t>
            </a:r>
            <a:r>
              <a:rPr lang="en-US" sz="2400" i="1" dirty="0" smtClean="0"/>
              <a:t> </a:t>
            </a:r>
            <a:r>
              <a:rPr lang="en-US" sz="2400" i="1" dirty="0" err="1" smtClean="0"/>
              <a:t>này</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48337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thương</a:t>
            </a:r>
            <a:r>
              <a:rPr lang="en-US" sz="2400" i="1" dirty="0" smtClean="0"/>
              <a:t> </a:t>
            </a:r>
            <a:r>
              <a:rPr lang="en-US" sz="2400" i="1" dirty="0" err="1" smtClean="0"/>
              <a:t>mại</a:t>
            </a:r>
            <a:r>
              <a:rPr lang="en-US" sz="2400" i="1" dirty="0" smtClean="0"/>
              <a:t>- </a:t>
            </a:r>
            <a:r>
              <a:rPr lang="en-US" sz="2400" i="1" dirty="0" err="1" smtClean="0"/>
              <a:t>Trước</a:t>
            </a:r>
            <a:r>
              <a:rPr lang="en-US" sz="2400" i="1" dirty="0" smtClean="0"/>
              <a:t> </a:t>
            </a:r>
            <a:r>
              <a:rPr lang="en-US" sz="2400" i="1" dirty="0" err="1" smtClean="0"/>
              <a:t>đó</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69" y="2601540"/>
            <a:ext cx="7803861" cy="3675888"/>
          </a:xfrm>
          <a:prstGeom prst="rect">
            <a:avLst/>
          </a:prstGeom>
        </p:spPr>
      </p:pic>
    </p:spTree>
    <p:extLst>
      <p:ext uri="{BB962C8B-B14F-4D97-AF65-F5344CB8AC3E}">
        <p14:creationId xmlns:p14="http://schemas.microsoft.com/office/powerpoint/2010/main" val="1256973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Ôn</a:t>
            </a:r>
            <a:r>
              <a:rPr lang="en-US" dirty="0" smtClean="0"/>
              <a:t> </a:t>
            </a:r>
            <a:r>
              <a:rPr lang="en-US" dirty="0" err="1" smtClean="0"/>
              <a:t>tập</a:t>
            </a:r>
            <a:r>
              <a:rPr lang="en-US" dirty="0" smtClean="0"/>
              <a:t> </a:t>
            </a:r>
            <a:r>
              <a:rPr lang="en-US" dirty="0" err="1" smtClean="0"/>
              <a:t>cách</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đất</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r>
              <a:rPr lang="en-US" sz="2400" dirty="0" err="1" smtClean="0"/>
              <a:t>Chúng</a:t>
            </a:r>
            <a:r>
              <a:rPr lang="en-US" sz="2400" dirty="0" smtClean="0"/>
              <a:t> ta </a:t>
            </a:r>
            <a:r>
              <a:rPr lang="vi-VN" sz="2400" dirty="0" smtClean="0"/>
              <a:t> đã </a:t>
            </a:r>
            <a:r>
              <a:rPr lang="en-US" sz="2400" dirty="0" err="1" smtClean="0"/>
              <a:t>học</a:t>
            </a:r>
            <a:r>
              <a:rPr lang="en-US" sz="2400" dirty="0" smtClean="0"/>
              <a:t> </a:t>
            </a:r>
            <a:r>
              <a:rPr lang="en-US" sz="2400" dirty="0" err="1" smtClean="0"/>
              <a:t>gì</a:t>
            </a:r>
            <a:r>
              <a:rPr lang="en-US" sz="2400" dirty="0" smtClean="0"/>
              <a:t> </a:t>
            </a:r>
            <a:r>
              <a:rPr lang="en-US" sz="2400" dirty="0" err="1" smtClean="0"/>
              <a:t>về</a:t>
            </a:r>
            <a:r>
              <a:rPr lang="en-US" sz="2400" dirty="0" smtClean="0"/>
              <a:t> </a:t>
            </a:r>
            <a:r>
              <a:rPr lang="en-US" sz="2400" dirty="0" err="1" smtClean="0"/>
              <a:t>cách</a:t>
            </a:r>
            <a:r>
              <a:rPr lang="en-US" sz="2400" dirty="0" smtClean="0"/>
              <a:t> </a:t>
            </a:r>
            <a:r>
              <a:rPr lang="en-US" sz="2400" dirty="0" err="1" smtClean="0"/>
              <a:t>sử</a:t>
            </a:r>
            <a:r>
              <a:rPr lang="en-US" sz="2400" dirty="0" smtClean="0"/>
              <a:t> </a:t>
            </a:r>
            <a:r>
              <a:rPr lang="en-US" sz="2400" dirty="0" err="1" smtClean="0"/>
              <a:t>dụng</a:t>
            </a:r>
            <a:r>
              <a:rPr lang="en-US" sz="2400" dirty="0" smtClean="0"/>
              <a:t> </a:t>
            </a:r>
            <a:r>
              <a:rPr lang="en-US" sz="2400" dirty="0" err="1" smtClean="0"/>
              <a:t>đất</a:t>
            </a:r>
            <a:r>
              <a:rPr lang="en-US" sz="2400" dirty="0" smtClean="0"/>
              <a:t>?</a:t>
            </a:r>
            <a:endParaRPr lang="en-US" sz="2400" dirty="0"/>
          </a:p>
        </p:txBody>
      </p:sp>
      <p:sp>
        <p:nvSpPr>
          <p:cNvPr id="4" name="Content Placeholder 3"/>
          <p:cNvSpPr>
            <a:spLocks noGrp="1"/>
          </p:cNvSpPr>
          <p:nvPr>
            <p:ph sz="half" idx="2"/>
          </p:nvPr>
        </p:nvSpPr>
        <p:spPr>
          <a:xfrm>
            <a:off x="406338" y="2174875"/>
            <a:ext cx="4040188" cy="3951288"/>
          </a:xfrm>
        </p:spPr>
        <p:txBody>
          <a:bodyPr>
            <a:normAutofit fontScale="92500"/>
          </a:bodyPr>
          <a:lstStyle/>
          <a:p>
            <a:r>
              <a:rPr lang="en-US" sz="2400" dirty="0" err="1"/>
              <a:t>Có</a:t>
            </a:r>
            <a:r>
              <a:rPr lang="en-US" sz="2400" dirty="0"/>
              <a:t> </a:t>
            </a:r>
            <a:r>
              <a:rPr lang="en-US" sz="2400" dirty="0" err="1"/>
              <a:t>bất</a:t>
            </a:r>
            <a:r>
              <a:rPr lang="en-US" sz="2400" dirty="0"/>
              <a:t> </a:t>
            </a:r>
            <a:r>
              <a:rPr lang="en-US" sz="2400" dirty="0" err="1"/>
              <a:t>kỳ</a:t>
            </a:r>
            <a:r>
              <a:rPr lang="en-US" sz="2400" dirty="0"/>
              <a:t> </a:t>
            </a:r>
            <a:r>
              <a:rPr lang="en-US" sz="2400" dirty="0" err="1"/>
              <a:t>những</a:t>
            </a:r>
            <a:r>
              <a:rPr lang="en-US" sz="2400" dirty="0"/>
              <a:t> </a:t>
            </a:r>
            <a:r>
              <a:rPr lang="en-US" sz="2400" dirty="0" err="1"/>
              <a:t>quan</a:t>
            </a:r>
            <a:r>
              <a:rPr lang="en-US" sz="2400" dirty="0"/>
              <a:t> </a:t>
            </a:r>
            <a:r>
              <a:rPr lang="en-US" sz="2400" dirty="0" err="1"/>
              <a:t>sát</a:t>
            </a:r>
            <a:r>
              <a:rPr lang="en-US" sz="2400" dirty="0"/>
              <a:t> </a:t>
            </a:r>
            <a:r>
              <a:rPr lang="en-US" sz="2400" dirty="0" err="1"/>
              <a:t>trong</a:t>
            </a:r>
            <a:r>
              <a:rPr lang="en-US" sz="2400" dirty="0"/>
              <a:t> </a:t>
            </a:r>
            <a:r>
              <a:rPr lang="en-US" sz="2400" dirty="0" err="1"/>
              <a:t>khu</a:t>
            </a:r>
            <a:r>
              <a:rPr lang="en-US" sz="2400" dirty="0"/>
              <a:t> </a:t>
            </a:r>
            <a:r>
              <a:rPr lang="en-US" sz="2400" dirty="0" err="1"/>
              <a:t>phố</a:t>
            </a:r>
            <a:r>
              <a:rPr lang="en-US" sz="2400" dirty="0"/>
              <a:t> </a:t>
            </a:r>
            <a:r>
              <a:rPr lang="en-US" sz="2400" dirty="0" err="1"/>
              <a:t>của</a:t>
            </a:r>
            <a:r>
              <a:rPr lang="en-US" sz="2400" dirty="0"/>
              <a:t> </a:t>
            </a:r>
            <a:r>
              <a:rPr lang="en-US" sz="2400" dirty="0" err="1"/>
              <a:t>bạn</a:t>
            </a:r>
            <a:r>
              <a:rPr lang="en-US" sz="2400" dirty="0"/>
              <a:t> </a:t>
            </a:r>
            <a:r>
              <a:rPr lang="en-US" sz="2400" dirty="0" err="1"/>
              <a:t>kể</a:t>
            </a:r>
            <a:r>
              <a:rPr lang="en-US" sz="2400" dirty="0"/>
              <a:t> </a:t>
            </a:r>
            <a:r>
              <a:rPr lang="en-US" sz="2400" dirty="0" err="1"/>
              <a:t>từ</a:t>
            </a:r>
            <a:r>
              <a:rPr lang="en-US" sz="2400" dirty="0"/>
              <a:t> </a:t>
            </a:r>
            <a:r>
              <a:rPr lang="en-US" sz="2400" dirty="0" err="1"/>
              <a:t>khi</a:t>
            </a:r>
            <a:r>
              <a:rPr lang="en-US" sz="2400" dirty="0"/>
              <a:t> </a:t>
            </a:r>
            <a:r>
              <a:rPr lang="en-US" sz="2400" dirty="0" err="1"/>
              <a:t>chúng</a:t>
            </a:r>
            <a:r>
              <a:rPr lang="en-US" sz="2400" dirty="0"/>
              <a:t>  </a:t>
            </a:r>
            <a:r>
              <a:rPr lang="en-US" sz="2400" dirty="0" err="1"/>
              <a:t>gặp</a:t>
            </a:r>
            <a:r>
              <a:rPr lang="en-US" sz="2400" dirty="0"/>
              <a:t> </a:t>
            </a:r>
            <a:r>
              <a:rPr lang="en-US" sz="2400" dirty="0" err="1"/>
              <a:t>nhau</a:t>
            </a:r>
            <a:r>
              <a:rPr lang="en-US" sz="2400" dirty="0"/>
              <a:t> </a:t>
            </a:r>
            <a:r>
              <a:rPr lang="en-US" sz="2400" dirty="0" err="1"/>
              <a:t>lần</a:t>
            </a:r>
            <a:r>
              <a:rPr lang="en-US" sz="2400" dirty="0"/>
              <a:t> </a:t>
            </a:r>
            <a:r>
              <a:rPr lang="en-US" sz="2400" dirty="0" err="1"/>
              <a:t>trước</a:t>
            </a:r>
            <a:r>
              <a:rPr lang="en-US" sz="2400" dirty="0"/>
              <a:t> </a:t>
            </a:r>
            <a:r>
              <a:rPr lang="en-US" sz="2400" dirty="0" err="1"/>
              <a:t>không</a:t>
            </a:r>
            <a:r>
              <a:rPr lang="en-US" sz="2400" dirty="0"/>
              <a:t>?</a:t>
            </a:r>
          </a:p>
          <a:p>
            <a:r>
              <a:rPr lang="en-US" sz="2400" dirty="0" err="1"/>
              <a:t>Bài</a:t>
            </a:r>
            <a:r>
              <a:rPr lang="en-US" sz="2400" dirty="0"/>
              <a:t> </a:t>
            </a:r>
            <a:r>
              <a:rPr lang="en-US" sz="2400" dirty="0" err="1"/>
              <a:t>đọc</a:t>
            </a:r>
            <a:r>
              <a:rPr lang="en-US" sz="2400" dirty="0"/>
              <a:t> </a:t>
            </a:r>
            <a:r>
              <a:rPr lang="en-US" sz="2400" dirty="0" err="1"/>
              <a:t>của</a:t>
            </a:r>
            <a:r>
              <a:rPr lang="en-US" sz="2400" dirty="0"/>
              <a:t> </a:t>
            </a:r>
            <a:r>
              <a:rPr lang="en-US" sz="2400" dirty="0" err="1"/>
              <a:t>bạn</a:t>
            </a:r>
            <a:r>
              <a:rPr lang="en-US" sz="2400" dirty="0"/>
              <a:t> </a:t>
            </a:r>
            <a:r>
              <a:rPr lang="en-US" sz="2400" dirty="0" err="1"/>
              <a:t>về</a:t>
            </a:r>
            <a:r>
              <a:rPr lang="en-US" sz="2400" dirty="0"/>
              <a:t> Di </a:t>
            </a:r>
            <a:r>
              <a:rPr lang="en-US" sz="2400" dirty="0" err="1"/>
              <a:t>chuyển</a:t>
            </a:r>
            <a:r>
              <a:rPr lang="en-US" sz="2400" dirty="0"/>
              <a:t> </a:t>
            </a:r>
            <a:r>
              <a:rPr lang="en-US" sz="2400" dirty="0" err="1"/>
              <a:t>Chủ</a:t>
            </a:r>
            <a:r>
              <a:rPr lang="en-US" sz="2400" dirty="0"/>
              <a:t> </a:t>
            </a:r>
            <a:r>
              <a:rPr lang="en-US" sz="2400" dirty="0" err="1"/>
              <a:t>Động</a:t>
            </a:r>
            <a:r>
              <a:rPr lang="en-US" sz="2400" dirty="0"/>
              <a:t> </a:t>
            </a:r>
            <a:r>
              <a:rPr lang="en-US" sz="2400" dirty="0" err="1"/>
              <a:t>liên</a:t>
            </a:r>
            <a:r>
              <a:rPr lang="en-US" sz="2400" dirty="0"/>
              <a:t> </a:t>
            </a:r>
            <a:r>
              <a:rPr lang="en-US" sz="2400" dirty="0" err="1"/>
              <a:t>kết</a:t>
            </a:r>
            <a:r>
              <a:rPr lang="en-US" sz="2400" dirty="0"/>
              <a:t> </a:t>
            </a:r>
            <a:r>
              <a:rPr lang="en-US" sz="2400" dirty="0" err="1"/>
              <a:t>với</a:t>
            </a:r>
            <a:r>
              <a:rPr lang="en-US" sz="2400" dirty="0"/>
              <a:t> </a:t>
            </a:r>
            <a:r>
              <a:rPr lang="en-US" sz="2400" dirty="0" err="1"/>
              <a:t>mục</a:t>
            </a:r>
            <a:r>
              <a:rPr lang="en-US" sz="2400" dirty="0"/>
              <a:t> </a:t>
            </a:r>
            <a:r>
              <a:rPr lang="en-US" sz="2400" dirty="0" err="1"/>
              <a:t>trước</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a:t>
            </a:r>
          </a:p>
          <a:p>
            <a:endParaRPr lang="en-US" dirty="0"/>
          </a:p>
          <a:p>
            <a:pPr marL="0" indent="0">
              <a:buNone/>
            </a:pPr>
            <a:endParaRPr lang="en-US" dirty="0"/>
          </a:p>
          <a:p>
            <a:endParaRPr lang="en-US" dirty="0"/>
          </a:p>
        </p:txBody>
      </p:sp>
      <p:pic>
        <p:nvPicPr>
          <p:cNvPr id="7" name="Content Placeholder 12" descr="Built Environment.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8434" r="18434"/>
          <a:stretch/>
        </p:blipFill>
        <p:spPr>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4489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thương</a:t>
            </a:r>
            <a:r>
              <a:rPr lang="en-US" sz="2400" i="1" dirty="0" smtClean="0"/>
              <a:t> </a:t>
            </a:r>
            <a:r>
              <a:rPr lang="en-US" sz="2400" i="1" dirty="0" err="1" smtClean="0"/>
              <a:t>mại</a:t>
            </a:r>
            <a:r>
              <a:rPr lang="en-US" sz="2400" i="1" dirty="0" smtClean="0"/>
              <a:t>-</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87" y="2601540"/>
            <a:ext cx="7797826" cy="3675888"/>
          </a:xfrm>
          <a:prstGeom prst="rect">
            <a:avLst/>
          </a:prstGeom>
        </p:spPr>
      </p:pic>
    </p:spTree>
    <p:extLst>
      <p:ext uri="{BB962C8B-B14F-4D97-AF65-F5344CB8AC3E}">
        <p14:creationId xmlns:p14="http://schemas.microsoft.com/office/powerpoint/2010/main" val="39349303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bước</a:t>
            </a:r>
            <a:r>
              <a:rPr lang="en-US" dirty="0" smtClean="0"/>
              <a:t> </a:t>
            </a:r>
            <a:r>
              <a:rPr lang="en-US" dirty="0" err="1" smtClean="0"/>
              <a:t>để</a:t>
            </a:r>
            <a:r>
              <a:rPr lang="en-US" dirty="0" smtClean="0"/>
              <a:t> </a:t>
            </a:r>
            <a:r>
              <a:rPr lang="en-US" dirty="0" err="1" smtClean="0"/>
              <a:t>tạo</a:t>
            </a:r>
            <a:r>
              <a:rPr lang="en-US" dirty="0" smtClean="0"/>
              <a:t> </a:t>
            </a:r>
            <a:r>
              <a:rPr lang="vi-VN" dirty="0" smtClean="0"/>
              <a:t>một </a:t>
            </a:r>
            <a:r>
              <a:rPr lang="en-US" dirty="0" err="1" smtClean="0"/>
              <a:t>cộng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đi</a:t>
            </a:r>
            <a:r>
              <a:rPr lang="en-US" dirty="0" smtClean="0"/>
              <a:t> </a:t>
            </a:r>
            <a:r>
              <a:rPr lang="en-US" dirty="0" err="1" smtClean="0"/>
              <a:t>bộ</a:t>
            </a:r>
            <a:endParaRPr lang="en-US" dirty="0"/>
          </a:p>
        </p:txBody>
      </p:sp>
      <p:sp>
        <p:nvSpPr>
          <p:cNvPr id="8" name="Text Placeholder 7"/>
          <p:cNvSpPr>
            <a:spLocks noGrp="1"/>
          </p:cNvSpPr>
          <p:nvPr>
            <p:ph type="body" sz="quarter" idx="13"/>
          </p:nvPr>
        </p:nvSpPr>
        <p:spPr/>
        <p:txBody>
          <a:bodyPr/>
          <a:lstStyle/>
          <a:p>
            <a:r>
              <a:rPr lang="en-US" dirty="0" err="1" smtClean="0"/>
              <a:t>Bước</a:t>
            </a:r>
            <a:r>
              <a:rPr lang="en-US" dirty="0" smtClean="0"/>
              <a:t> 5: </a:t>
            </a:r>
            <a:r>
              <a:rPr lang="en-US" dirty="0" err="1" smtClean="0"/>
              <a:t>nơi</a:t>
            </a:r>
            <a:r>
              <a:rPr lang="en-US" dirty="0" smtClean="0"/>
              <a:t> </a:t>
            </a:r>
            <a:r>
              <a:rPr lang="en-US" dirty="0" err="1" smtClean="0"/>
              <a:t>đi</a:t>
            </a:r>
            <a:r>
              <a:rPr lang="en-US" dirty="0" smtClean="0"/>
              <a:t> </a:t>
            </a:r>
            <a:r>
              <a:rPr lang="en-US" dirty="0" err="1" smtClean="0"/>
              <a:t>bộ</a:t>
            </a:r>
            <a:r>
              <a:rPr lang="en-US" dirty="0" smtClean="0"/>
              <a:t> </a:t>
            </a:r>
            <a:r>
              <a:rPr lang="en-US" dirty="0" err="1" smtClean="0"/>
              <a:t>tuyệt</a:t>
            </a:r>
            <a:r>
              <a:rPr lang="en-US" dirty="0" smtClean="0"/>
              <a:t> </a:t>
            </a:r>
            <a:r>
              <a:rPr lang="en-US" dirty="0" err="1" smtClean="0"/>
              <a:t>vời</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err="1" smtClean="0"/>
              <a:t>Đường</a:t>
            </a:r>
            <a:r>
              <a:rPr lang="en-US" sz="2400" i="1" dirty="0" smtClean="0"/>
              <a:t> </a:t>
            </a:r>
            <a:r>
              <a:rPr lang="en-US" sz="2400" i="1" dirty="0" err="1" smtClean="0"/>
              <a:t>phố</a:t>
            </a:r>
            <a:r>
              <a:rPr lang="en-US" sz="2400" i="1" dirty="0" smtClean="0"/>
              <a:t> </a:t>
            </a:r>
            <a:r>
              <a:rPr lang="en-US" sz="2400" i="1" dirty="0" err="1" smtClean="0"/>
              <a:t>thương</a:t>
            </a:r>
            <a:r>
              <a:rPr lang="en-US" sz="2400" i="1" dirty="0" smtClean="0"/>
              <a:t> </a:t>
            </a:r>
            <a:r>
              <a:rPr lang="en-US" sz="2400" i="1" dirty="0" err="1" smtClean="0"/>
              <a:t>mại</a:t>
            </a:r>
            <a:r>
              <a:rPr lang="en-US" sz="2400" i="1" dirty="0" smtClean="0"/>
              <a:t> -</a:t>
            </a:r>
            <a:r>
              <a:rPr lang="en-US" sz="2400" i="1" dirty="0" err="1" smtClean="0"/>
              <a:t>Sau</a:t>
            </a:r>
            <a:r>
              <a:rPr lang="en-US" sz="2400" i="1" dirty="0" smtClean="0"/>
              <a:t> </a:t>
            </a:r>
            <a:r>
              <a:rPr lang="en-US" sz="2400" i="1" dirty="0" err="1" smtClean="0"/>
              <a:t>này</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94" y="2601540"/>
            <a:ext cx="7861412" cy="3675888"/>
          </a:xfrm>
          <a:prstGeom prst="rect">
            <a:avLst/>
          </a:prstGeom>
        </p:spPr>
      </p:pic>
    </p:spTree>
    <p:extLst>
      <p:ext uri="{BB962C8B-B14F-4D97-AF65-F5344CB8AC3E}">
        <p14:creationId xmlns:p14="http://schemas.microsoft.com/office/powerpoint/2010/main" val="3942727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3" name="Text Placeholder 2"/>
          <p:cNvSpPr>
            <a:spLocks noGrp="1"/>
          </p:cNvSpPr>
          <p:nvPr>
            <p:ph type="body" sz="quarter" idx="13"/>
          </p:nvPr>
        </p:nvSpPr>
        <p:spPr/>
        <p:txBody>
          <a:bodyPr/>
          <a:lstStyle/>
          <a:p>
            <a:r>
              <a:rPr lang="en-US" dirty="0" err="1" smtClean="0"/>
              <a:t>Khả</a:t>
            </a:r>
            <a:r>
              <a:rPr lang="en-US" dirty="0" smtClean="0"/>
              <a:t> </a:t>
            </a:r>
            <a:r>
              <a:rPr lang="en-US" dirty="0" err="1" smtClean="0"/>
              <a:t>năng</a:t>
            </a:r>
            <a:r>
              <a:rPr lang="en-US" dirty="0" smtClean="0"/>
              <a:t> </a:t>
            </a:r>
            <a:r>
              <a:rPr lang="en-US" dirty="0" err="1" smtClean="0"/>
              <a:t>đi</a:t>
            </a:r>
            <a:r>
              <a:rPr lang="en-US" dirty="0" smtClean="0"/>
              <a:t> </a:t>
            </a:r>
            <a:r>
              <a:rPr lang="en-US" dirty="0" err="1" smtClean="0"/>
              <a:t>bộ</a:t>
            </a:r>
            <a:r>
              <a:rPr lang="en-US" dirty="0" smtClean="0"/>
              <a:t> - </a:t>
            </a:r>
            <a:r>
              <a:rPr lang="en-US" dirty="0" err="1" smtClean="0"/>
              <a:t>kế</a:t>
            </a:r>
            <a:r>
              <a:rPr lang="en-US" dirty="0" smtClean="0"/>
              <a:t> </a:t>
            </a:r>
            <a:r>
              <a:rPr lang="en-US" dirty="0" err="1" smtClean="0"/>
              <a:t>hoạch</a:t>
            </a:r>
            <a:r>
              <a:rPr lang="en-US" dirty="0" smtClean="0"/>
              <a:t> 101</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88564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Khả</a:t>
            </a:r>
            <a:r>
              <a:rPr lang="en-US" dirty="0" smtClean="0"/>
              <a:t> </a:t>
            </a:r>
            <a:r>
              <a:rPr lang="en-US" dirty="0" err="1" smtClean="0"/>
              <a:t>năng</a:t>
            </a:r>
            <a:r>
              <a:rPr lang="en-US" dirty="0" smtClean="0"/>
              <a:t> </a:t>
            </a:r>
            <a:r>
              <a:rPr lang="en-US" dirty="0" err="1" smtClean="0"/>
              <a:t>đạp</a:t>
            </a:r>
            <a:r>
              <a:rPr lang="en-US" dirty="0" smtClean="0"/>
              <a:t> </a:t>
            </a:r>
            <a:r>
              <a:rPr lang="en-US" dirty="0" err="1" smtClean="0"/>
              <a:t>xe</a:t>
            </a:r>
            <a:r>
              <a:rPr lang="en-US" dirty="0" smtClean="0"/>
              <a:t> </a:t>
            </a:r>
            <a:r>
              <a:rPr lang="en-US" dirty="0" err="1" smtClean="0"/>
              <a:t>đạp</a:t>
            </a:r>
            <a:endParaRPr lang="en-US" dirty="0"/>
          </a:p>
        </p:txBody>
      </p:sp>
      <p:pic>
        <p:nvPicPr>
          <p:cNvPr id="3" name="Content Placeholder 2" descr="bicycle-34159_1280.png"/>
          <p:cNvPicPr>
            <a:picLocks noGrp="1" noChangeAspect="1"/>
          </p:cNvPicPr>
          <p:nvPr>
            <p:ph idx="1"/>
          </p:nvPr>
        </p:nvPicPr>
        <p:blipFill>
          <a:blip r:embed="rId3">
            <a:extLst>
              <a:ext uri="{28A0092B-C50C-407E-A947-70E740481C1C}">
                <a14:useLocalDpi xmlns:a14="http://schemas.microsoft.com/office/drawing/2010/main" val="0"/>
              </a:ext>
            </a:extLst>
          </a:blip>
          <a:srcRect l="-5244" r="-5244"/>
          <a:stretch>
            <a:fillRect/>
          </a:stretch>
        </p:blipFill>
        <p:spPr>
          <a:xfrm>
            <a:off x="693738" y="1958975"/>
            <a:ext cx="7993062" cy="4318000"/>
          </a:xfrm>
        </p:spPr>
      </p:pic>
    </p:spTree>
    <p:extLst>
      <p:ext uri="{BB962C8B-B14F-4D97-AF65-F5344CB8AC3E}">
        <p14:creationId xmlns:p14="http://schemas.microsoft.com/office/powerpoint/2010/main" val="272312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10" name="Text Placeholder 1"/>
          <p:cNvSpPr>
            <a:spLocks noGrp="1"/>
          </p:cNvSpPr>
          <p:nvPr>
            <p:ph type="body" idx="1"/>
          </p:nvPr>
        </p:nvSpPr>
        <p:spPr>
          <a:xfrm>
            <a:off x="4645025" y="1535113"/>
            <a:ext cx="4041775" cy="3969114"/>
          </a:xfrm>
        </p:spPr>
        <p:txBody>
          <a:bodyPr>
            <a:normAutofit/>
          </a:bodyPr>
          <a:lstStyle/>
          <a:p>
            <a:pPr marL="457200" indent="-457200" algn="ctr">
              <a:buFont typeface="Wingdings" charset="2"/>
              <a:buChar char="²"/>
              <a:defRPr/>
            </a:pPr>
            <a:r>
              <a:rPr lang="en-US" sz="2400" dirty="0" err="1" smtClean="0"/>
              <a:t>Câu</a:t>
            </a:r>
            <a:r>
              <a:rPr lang="en-US" sz="2400" dirty="0" smtClean="0"/>
              <a:t> </a:t>
            </a:r>
            <a:r>
              <a:rPr lang="en-US" sz="2400" dirty="0" err="1" smtClean="0"/>
              <a:t>hỏi</a:t>
            </a:r>
            <a:r>
              <a:rPr lang="en-US" sz="2400" dirty="0" smtClean="0"/>
              <a:t>?</a:t>
            </a:r>
          </a:p>
          <a:p>
            <a:pPr algn="ctr">
              <a:defRPr/>
            </a:pPr>
            <a:endParaRPr lang="en-US" sz="2400" dirty="0" smtClean="0"/>
          </a:p>
          <a:p>
            <a:pPr marL="457200" indent="-457200" algn="ctr">
              <a:buFont typeface="Wingdings" charset="2"/>
              <a:buChar char="²"/>
              <a:defRPr/>
            </a:pPr>
            <a:r>
              <a:rPr lang="en-US" sz="2400" dirty="0" err="1" smtClean="0"/>
              <a:t>Bình</a:t>
            </a:r>
            <a:r>
              <a:rPr lang="en-US" sz="2400" dirty="0" smtClean="0"/>
              <a:t> </a:t>
            </a:r>
            <a:r>
              <a:rPr lang="en-US" sz="2400" dirty="0" err="1" smtClean="0"/>
              <a:t>luận</a:t>
            </a:r>
            <a:r>
              <a:rPr lang="en-US" sz="2400" dirty="0" smtClean="0"/>
              <a:t>?</a:t>
            </a:r>
          </a:p>
          <a:p>
            <a:pPr algn="ctr">
              <a:defRPr/>
            </a:pPr>
            <a:endParaRPr lang="en-US" sz="2400" dirty="0" smtClean="0"/>
          </a:p>
          <a:p>
            <a:pPr marL="457200" indent="-457200" algn="ctr">
              <a:buFont typeface="Wingdings" charset="2"/>
              <a:buChar char="²"/>
              <a:defRPr/>
            </a:pPr>
            <a:r>
              <a:rPr lang="en-US" sz="2400" dirty="0" err="1" smtClean="0"/>
              <a:t>Băn</a:t>
            </a:r>
            <a:r>
              <a:rPr lang="en-US" sz="2400" dirty="0" smtClean="0"/>
              <a:t> </a:t>
            </a:r>
            <a:r>
              <a:rPr lang="en-US" sz="2400" dirty="0" err="1" smtClean="0"/>
              <a:t>khoăn</a:t>
            </a:r>
            <a:r>
              <a:rPr lang="en-US" sz="2400" dirty="0" smtClean="0"/>
              <a:t>?</a:t>
            </a:r>
          </a:p>
          <a:p>
            <a:pPr algn="ctr"/>
            <a:endParaRPr lang="en-US" sz="2400" dirty="0"/>
          </a:p>
        </p:txBody>
      </p:sp>
      <p:sp>
        <p:nvSpPr>
          <p:cNvPr id="12" name="Content Placeholder 11"/>
          <p:cNvSpPr>
            <a:spLocks noGrp="1"/>
          </p:cNvSpPr>
          <p:nvPr>
            <p:ph sz="half" idx="2"/>
          </p:nvPr>
        </p:nvSpPr>
        <p:spPr>
          <a:xfrm>
            <a:off x="457200" y="1535113"/>
            <a:ext cx="4040188" cy="4236526"/>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fontScale="85000" lnSpcReduction="10000"/>
          </a:bodyPr>
          <a:lstStyle/>
          <a:p>
            <a:pPr marL="0" indent="0" algn="ctr">
              <a:buNone/>
            </a:pPr>
            <a:r>
              <a:rPr lang="en-US" sz="2000" b="1" u="sng" dirty="0" err="1" smtClean="0">
                <a:solidFill>
                  <a:schemeClr val="tx1">
                    <a:lumMod val="50000"/>
                  </a:schemeClr>
                </a:solidFill>
              </a:rPr>
              <a:t>Bài</a:t>
            </a:r>
            <a:r>
              <a:rPr lang="en-US" sz="2000" b="1" u="sng" dirty="0" smtClean="0">
                <a:solidFill>
                  <a:schemeClr val="tx1">
                    <a:lumMod val="50000"/>
                  </a:schemeClr>
                </a:solidFill>
              </a:rPr>
              <a:t> </a:t>
            </a:r>
            <a:r>
              <a:rPr lang="en-US" sz="2000" b="1" u="sng" dirty="0" err="1" smtClean="0">
                <a:solidFill>
                  <a:schemeClr val="tx1">
                    <a:lumMod val="50000"/>
                  </a:schemeClr>
                </a:solidFill>
              </a:rPr>
              <a:t>tập</a:t>
            </a:r>
            <a:r>
              <a:rPr lang="en-US" sz="2000" b="1" u="sng" dirty="0" smtClean="0">
                <a:solidFill>
                  <a:schemeClr val="tx1">
                    <a:lumMod val="50000"/>
                  </a:schemeClr>
                </a:solidFill>
              </a:rPr>
              <a:t> </a:t>
            </a:r>
            <a:r>
              <a:rPr lang="en-US" sz="2000" b="1" u="sng" dirty="0" err="1" smtClean="0">
                <a:solidFill>
                  <a:schemeClr val="tx1">
                    <a:lumMod val="50000"/>
                  </a:schemeClr>
                </a:solidFill>
              </a:rPr>
              <a:t>về</a:t>
            </a:r>
            <a:r>
              <a:rPr lang="en-US" sz="2000" b="1" u="sng" dirty="0" smtClean="0">
                <a:solidFill>
                  <a:schemeClr val="tx1">
                    <a:lumMod val="50000"/>
                  </a:schemeClr>
                </a:solidFill>
              </a:rPr>
              <a:t> </a:t>
            </a:r>
            <a:r>
              <a:rPr lang="en-US" sz="2000" b="1" u="sng" dirty="0" err="1" smtClean="0">
                <a:solidFill>
                  <a:schemeClr val="tx1">
                    <a:lumMod val="50000"/>
                  </a:schemeClr>
                </a:solidFill>
              </a:rPr>
              <a:t>nhà</a:t>
            </a:r>
            <a:endParaRPr lang="en-US" sz="2000" dirty="0">
              <a:solidFill>
                <a:schemeClr val="tx1">
                  <a:lumMod val="50000"/>
                </a:schemeClr>
              </a:solidFill>
            </a:endParaRPr>
          </a:p>
          <a:p>
            <a:pPr lvl="0">
              <a:buFont typeface="Wingdings" charset="2"/>
              <a:buChar char="q"/>
            </a:pPr>
            <a:r>
              <a:rPr lang="en-US" sz="2000" dirty="0" err="1" smtClean="0">
                <a:solidFill>
                  <a:schemeClr val="tx1">
                    <a:lumMod val="50000"/>
                  </a:schemeClr>
                </a:solidFill>
              </a:rPr>
              <a:t>Hoàn</a:t>
            </a:r>
            <a:r>
              <a:rPr lang="en-US" sz="2000" dirty="0" smtClean="0">
                <a:solidFill>
                  <a:schemeClr val="tx1">
                    <a:lumMod val="50000"/>
                  </a:schemeClr>
                </a:solidFill>
              </a:rPr>
              <a:t> </a:t>
            </a:r>
            <a:r>
              <a:rPr lang="en-US" sz="2000" dirty="0" err="1" smtClean="0">
                <a:solidFill>
                  <a:schemeClr val="tx1">
                    <a:lumMod val="50000"/>
                  </a:schemeClr>
                </a:solidFill>
              </a:rPr>
              <a:t>thành</a:t>
            </a:r>
            <a:r>
              <a:rPr lang="en-US" sz="2000" dirty="0" smtClean="0">
                <a:solidFill>
                  <a:schemeClr val="tx1">
                    <a:lumMod val="50000"/>
                  </a:schemeClr>
                </a:solidFill>
              </a:rPr>
              <a:t> </a:t>
            </a:r>
            <a:r>
              <a:rPr lang="vi-VN" sz="2000" dirty="0" smtClean="0">
                <a:solidFill>
                  <a:schemeClr val="tx1">
                    <a:lumMod val="50000"/>
                  </a:schemeClr>
                </a:solidFill>
              </a:rPr>
              <a:t>thẻ điểm </a:t>
            </a:r>
            <a:r>
              <a:rPr lang="en-US" sz="2000" dirty="0" err="1" smtClean="0">
                <a:solidFill>
                  <a:schemeClr val="tx1">
                    <a:lumMod val="50000"/>
                  </a:schemeClr>
                </a:solidFill>
              </a:rPr>
              <a:t>Lưu</a:t>
            </a:r>
            <a:r>
              <a:rPr lang="en-US" sz="2000" dirty="0" smtClean="0">
                <a:solidFill>
                  <a:schemeClr val="tx1">
                    <a:lumMod val="50000"/>
                  </a:schemeClr>
                </a:solidFill>
              </a:rPr>
              <a:t> </a:t>
            </a:r>
            <a:r>
              <a:rPr lang="en-US" sz="2000" dirty="0" err="1" smtClean="0">
                <a:solidFill>
                  <a:schemeClr val="tx1">
                    <a:lumMod val="50000"/>
                  </a:schemeClr>
                </a:solidFill>
              </a:rPr>
              <a:t>thông</a:t>
            </a:r>
            <a:r>
              <a:rPr lang="en-US" sz="2000" dirty="0" smtClean="0">
                <a:solidFill>
                  <a:schemeClr val="tx1">
                    <a:lumMod val="50000"/>
                  </a:schemeClr>
                </a:solidFill>
              </a:rPr>
              <a:t> </a:t>
            </a:r>
            <a:r>
              <a:rPr lang="en-US" sz="2000" dirty="0" err="1" smtClean="0">
                <a:solidFill>
                  <a:schemeClr val="tx1">
                    <a:lumMod val="50000"/>
                  </a:schemeClr>
                </a:solidFill>
              </a:rPr>
              <a:t>khả</a:t>
            </a:r>
            <a:r>
              <a:rPr lang="en-US" sz="2000" dirty="0" smtClean="0">
                <a:solidFill>
                  <a:schemeClr val="tx1">
                    <a:lumMod val="50000"/>
                  </a:schemeClr>
                </a:solidFill>
              </a:rPr>
              <a:t> </a:t>
            </a:r>
            <a:r>
              <a:rPr lang="en-US" sz="2000" dirty="0" err="1" smtClean="0">
                <a:solidFill>
                  <a:schemeClr val="tx1">
                    <a:lumMod val="50000"/>
                  </a:schemeClr>
                </a:solidFill>
              </a:rPr>
              <a:t>năng</a:t>
            </a:r>
            <a:r>
              <a:rPr lang="en-US" sz="2000" dirty="0" smtClean="0">
                <a:solidFill>
                  <a:schemeClr val="tx1">
                    <a:lumMod val="50000"/>
                  </a:schemeClr>
                </a:solidFill>
              </a:rPr>
              <a:t> </a:t>
            </a:r>
            <a:r>
              <a:rPr lang="en-US" sz="2000" dirty="0" err="1" smtClean="0">
                <a:solidFill>
                  <a:schemeClr val="tx1">
                    <a:lumMod val="50000"/>
                  </a:schemeClr>
                </a:solidFill>
              </a:rPr>
              <a:t>đi</a:t>
            </a:r>
            <a:r>
              <a:rPr lang="en-US" sz="2000" dirty="0" smtClean="0">
                <a:solidFill>
                  <a:schemeClr val="tx1">
                    <a:lumMod val="50000"/>
                  </a:schemeClr>
                </a:solidFill>
              </a:rPr>
              <a:t> </a:t>
            </a:r>
            <a:r>
              <a:rPr lang="en-US" sz="2000" dirty="0" err="1" smtClean="0">
                <a:solidFill>
                  <a:schemeClr val="tx1">
                    <a:lumMod val="50000"/>
                  </a:schemeClr>
                </a:solidFill>
              </a:rPr>
              <a:t>bộ</a:t>
            </a:r>
            <a:r>
              <a:rPr lang="en-US" sz="2000" dirty="0" smtClean="0">
                <a:solidFill>
                  <a:schemeClr val="tx1">
                    <a:lumMod val="50000"/>
                  </a:schemeClr>
                </a:solidFill>
              </a:rPr>
              <a:t> ở San Diego. </a:t>
            </a:r>
            <a:r>
              <a:rPr lang="en-US" sz="2000" dirty="0" err="1" smtClean="0">
                <a:solidFill>
                  <a:schemeClr val="tx1">
                    <a:lumMod val="50000"/>
                  </a:schemeClr>
                </a:solidFill>
              </a:rPr>
              <a:t>Ghép</a:t>
            </a:r>
            <a:r>
              <a:rPr lang="en-US" sz="2000" dirty="0" smtClean="0">
                <a:solidFill>
                  <a:schemeClr val="tx1">
                    <a:lumMod val="50000"/>
                  </a:schemeClr>
                </a:solidFill>
              </a:rPr>
              <a:t> </a:t>
            </a:r>
            <a:r>
              <a:rPr lang="en-US" sz="2000" dirty="0" err="1" smtClean="0">
                <a:solidFill>
                  <a:schemeClr val="tx1">
                    <a:lumMod val="50000"/>
                  </a:schemeClr>
                </a:solidFill>
              </a:rPr>
              <a:t>đôi</a:t>
            </a:r>
            <a:r>
              <a:rPr lang="en-US" sz="2000" dirty="0" smtClean="0">
                <a:solidFill>
                  <a:schemeClr val="tx1">
                    <a:lumMod val="50000"/>
                  </a:schemeClr>
                </a:solidFill>
              </a:rPr>
              <a:t> </a:t>
            </a:r>
            <a:r>
              <a:rPr lang="en-US" sz="2000" dirty="0" err="1" smtClean="0">
                <a:solidFill>
                  <a:schemeClr val="tx1">
                    <a:lumMod val="50000"/>
                  </a:schemeClr>
                </a:solidFill>
              </a:rPr>
              <a:t>thẻ</a:t>
            </a:r>
            <a:r>
              <a:rPr lang="en-US" sz="2000" dirty="0" smtClean="0">
                <a:solidFill>
                  <a:schemeClr val="tx1">
                    <a:lumMod val="50000"/>
                  </a:schemeClr>
                </a:solidFill>
              </a:rPr>
              <a:t> </a:t>
            </a:r>
            <a:r>
              <a:rPr lang="en-US" sz="2000" dirty="0" err="1" smtClean="0">
                <a:solidFill>
                  <a:schemeClr val="tx1">
                    <a:lumMod val="50000"/>
                  </a:schemeClr>
                </a:solidFill>
              </a:rPr>
              <a:t>điểm</a:t>
            </a:r>
            <a:r>
              <a:rPr lang="en-US" sz="2000" dirty="0" smtClean="0">
                <a:solidFill>
                  <a:schemeClr val="tx1">
                    <a:lumMod val="50000"/>
                  </a:schemeClr>
                </a:solidFill>
              </a:rPr>
              <a:t> </a:t>
            </a:r>
            <a:r>
              <a:rPr lang="en-US" sz="2000" dirty="0" err="1" smtClean="0">
                <a:solidFill>
                  <a:schemeClr val="tx1">
                    <a:lumMod val="50000"/>
                  </a:schemeClr>
                </a:solidFill>
              </a:rPr>
              <a:t>trong</a:t>
            </a:r>
            <a:r>
              <a:rPr lang="en-US" sz="2000" dirty="0" smtClean="0">
                <a:solidFill>
                  <a:schemeClr val="tx1">
                    <a:lumMod val="50000"/>
                  </a:schemeClr>
                </a:solidFill>
              </a:rPr>
              <a:t> </a:t>
            </a:r>
            <a:r>
              <a:rPr lang="en-US" sz="2000" dirty="0" err="1" smtClean="0">
                <a:solidFill>
                  <a:schemeClr val="tx1">
                    <a:lumMod val="50000"/>
                  </a:schemeClr>
                </a:solidFill>
              </a:rPr>
              <a:t>đội</a:t>
            </a:r>
            <a:r>
              <a:rPr lang="en-US" sz="2000" dirty="0" smtClean="0">
                <a:solidFill>
                  <a:schemeClr val="tx1">
                    <a:lumMod val="50000"/>
                  </a:schemeClr>
                </a:solidFill>
              </a:rPr>
              <a:t> </a:t>
            </a:r>
            <a:r>
              <a:rPr lang="en-US" sz="2000" dirty="0" err="1" smtClean="0">
                <a:solidFill>
                  <a:schemeClr val="tx1">
                    <a:lumMod val="50000"/>
                  </a:schemeClr>
                </a:solidFill>
              </a:rPr>
              <a:t>có</a:t>
            </a:r>
            <a:r>
              <a:rPr lang="en-US" sz="2000" dirty="0" smtClean="0">
                <a:solidFill>
                  <a:schemeClr val="tx1">
                    <a:lumMod val="50000"/>
                  </a:schemeClr>
                </a:solidFill>
              </a:rPr>
              <a:t> </a:t>
            </a:r>
            <a:r>
              <a:rPr lang="en-US" sz="2000" dirty="0" err="1" smtClean="0">
                <a:solidFill>
                  <a:schemeClr val="tx1">
                    <a:lumMod val="50000"/>
                  </a:schemeClr>
                </a:solidFill>
              </a:rPr>
              <a:t>nhiều</a:t>
            </a:r>
            <a:r>
              <a:rPr lang="en-US" sz="2000" dirty="0" smtClean="0">
                <a:solidFill>
                  <a:schemeClr val="tx1">
                    <a:lumMod val="50000"/>
                  </a:schemeClr>
                </a:solidFill>
              </a:rPr>
              <a:t> </a:t>
            </a:r>
            <a:r>
              <a:rPr lang="en-US" sz="2000" dirty="0" err="1" smtClean="0">
                <a:solidFill>
                  <a:schemeClr val="tx1">
                    <a:lumMod val="50000"/>
                  </a:schemeClr>
                </a:solidFill>
              </a:rPr>
              <a:t>thế</a:t>
            </a:r>
            <a:r>
              <a:rPr lang="en-US" sz="2000" dirty="0" smtClean="0">
                <a:solidFill>
                  <a:schemeClr val="tx1">
                    <a:lumMod val="50000"/>
                  </a:schemeClr>
                </a:solidFill>
              </a:rPr>
              <a:t> </a:t>
            </a:r>
            <a:r>
              <a:rPr lang="en-US" sz="2000" dirty="0" err="1" smtClean="0">
                <a:solidFill>
                  <a:schemeClr val="tx1">
                    <a:lumMod val="50000"/>
                  </a:schemeClr>
                </a:solidFill>
              </a:rPr>
              <a:t>hệ</a:t>
            </a:r>
            <a:r>
              <a:rPr lang="en-US" sz="2000" dirty="0" smtClean="0">
                <a:solidFill>
                  <a:schemeClr val="tx1">
                    <a:lumMod val="50000"/>
                  </a:schemeClr>
                </a:solidFill>
              </a:rPr>
              <a:t> </a:t>
            </a:r>
            <a:r>
              <a:rPr lang="en-US" sz="2000" dirty="0" err="1" smtClean="0">
                <a:solidFill>
                  <a:schemeClr val="tx1">
                    <a:lumMod val="50000"/>
                  </a:schemeClr>
                </a:solidFill>
              </a:rPr>
              <a:t>và</a:t>
            </a:r>
            <a:r>
              <a:rPr lang="en-US" sz="2000" dirty="0" smtClean="0">
                <a:solidFill>
                  <a:schemeClr val="tx1">
                    <a:lumMod val="50000"/>
                  </a:schemeClr>
                </a:solidFill>
              </a:rPr>
              <a:t>/</a:t>
            </a:r>
            <a:r>
              <a:rPr lang="en-US" sz="2000" dirty="0" err="1" smtClean="0">
                <a:solidFill>
                  <a:schemeClr val="tx1">
                    <a:lumMod val="50000"/>
                  </a:schemeClr>
                </a:solidFill>
              </a:rPr>
              <a:t>hoặc</a:t>
            </a:r>
            <a:r>
              <a:rPr lang="en-US" sz="2000" dirty="0" smtClean="0">
                <a:solidFill>
                  <a:schemeClr val="tx1">
                    <a:lumMod val="50000"/>
                  </a:schemeClr>
                </a:solidFill>
              </a:rPr>
              <a:t> </a:t>
            </a:r>
            <a:r>
              <a:rPr lang="en-US" sz="2000" dirty="0" err="1" smtClean="0">
                <a:solidFill>
                  <a:schemeClr val="tx1">
                    <a:lumMod val="50000"/>
                  </a:schemeClr>
                </a:solidFill>
              </a:rPr>
              <a:t>người</a:t>
            </a:r>
            <a:r>
              <a:rPr lang="en-US" sz="2000" dirty="0" smtClean="0">
                <a:solidFill>
                  <a:schemeClr val="tx1">
                    <a:lumMod val="50000"/>
                  </a:schemeClr>
                </a:solidFill>
              </a:rPr>
              <a:t> </a:t>
            </a:r>
            <a:r>
              <a:rPr lang="en-US" sz="2000" dirty="0" err="1" smtClean="0">
                <a:solidFill>
                  <a:schemeClr val="tx1">
                    <a:lumMod val="50000"/>
                  </a:schemeClr>
                </a:solidFill>
              </a:rPr>
              <a:t>bị</a:t>
            </a:r>
            <a:r>
              <a:rPr lang="en-US" sz="2000" dirty="0" smtClean="0">
                <a:solidFill>
                  <a:schemeClr val="tx1">
                    <a:lumMod val="50000"/>
                  </a:schemeClr>
                </a:solidFill>
              </a:rPr>
              <a:t> </a:t>
            </a:r>
            <a:r>
              <a:rPr lang="en-US" sz="2000" dirty="0" err="1" smtClean="0">
                <a:solidFill>
                  <a:schemeClr val="tx1">
                    <a:lumMod val="50000"/>
                  </a:schemeClr>
                </a:solidFill>
              </a:rPr>
              <a:t>khuyết</a:t>
            </a:r>
            <a:r>
              <a:rPr lang="en-US" sz="2000" dirty="0" smtClean="0">
                <a:solidFill>
                  <a:schemeClr val="tx1">
                    <a:lumMod val="50000"/>
                  </a:schemeClr>
                </a:solidFill>
              </a:rPr>
              <a:t> </a:t>
            </a:r>
            <a:r>
              <a:rPr lang="en-US" sz="2000" dirty="0" err="1" smtClean="0">
                <a:solidFill>
                  <a:schemeClr val="tx1">
                    <a:lumMod val="50000"/>
                  </a:schemeClr>
                </a:solidFill>
              </a:rPr>
              <a:t>tật</a:t>
            </a:r>
            <a:r>
              <a:rPr lang="en-US" sz="2000" dirty="0" smtClean="0">
                <a:solidFill>
                  <a:schemeClr val="tx1">
                    <a:lumMod val="50000"/>
                  </a:schemeClr>
                </a:solidFill>
              </a:rPr>
              <a:t> </a:t>
            </a:r>
            <a:r>
              <a:rPr lang="en-US" sz="2000" dirty="0" err="1" smtClean="0">
                <a:solidFill>
                  <a:schemeClr val="tx1">
                    <a:lumMod val="50000"/>
                  </a:schemeClr>
                </a:solidFill>
              </a:rPr>
              <a:t>thể</a:t>
            </a:r>
            <a:r>
              <a:rPr lang="en-US" sz="2000" dirty="0" smtClean="0">
                <a:solidFill>
                  <a:schemeClr val="tx1">
                    <a:lumMod val="50000"/>
                  </a:schemeClr>
                </a:solidFill>
              </a:rPr>
              <a:t> </a:t>
            </a:r>
            <a:r>
              <a:rPr lang="en-US" sz="2000" dirty="0" err="1" smtClean="0">
                <a:solidFill>
                  <a:schemeClr val="tx1">
                    <a:lumMod val="50000"/>
                  </a:schemeClr>
                </a:solidFill>
              </a:rPr>
              <a:t>chất</a:t>
            </a:r>
            <a:r>
              <a:rPr lang="en-US" sz="2000" dirty="0" smtClean="0">
                <a:solidFill>
                  <a:schemeClr val="tx1">
                    <a:lumMod val="50000"/>
                  </a:schemeClr>
                </a:solidFill>
              </a:rPr>
              <a:t> </a:t>
            </a:r>
            <a:r>
              <a:rPr lang="en-US" sz="2000" dirty="0" err="1" smtClean="0">
                <a:solidFill>
                  <a:schemeClr val="tx1">
                    <a:lumMod val="50000"/>
                  </a:schemeClr>
                </a:solidFill>
              </a:rPr>
              <a:t>và</a:t>
            </a:r>
            <a:r>
              <a:rPr lang="en-US" sz="2000" dirty="0" smtClean="0">
                <a:solidFill>
                  <a:schemeClr val="tx1">
                    <a:lumMod val="50000"/>
                  </a:schemeClr>
                </a:solidFill>
              </a:rPr>
              <a:t> </a:t>
            </a:r>
            <a:r>
              <a:rPr lang="en-US" sz="2000" dirty="0" err="1" smtClean="0">
                <a:solidFill>
                  <a:schemeClr val="tx1">
                    <a:lumMod val="50000"/>
                  </a:schemeClr>
                </a:solidFill>
              </a:rPr>
              <a:t>giác</a:t>
            </a:r>
            <a:r>
              <a:rPr lang="en-US" sz="2000" dirty="0" smtClean="0">
                <a:solidFill>
                  <a:schemeClr val="tx1">
                    <a:lumMod val="50000"/>
                  </a:schemeClr>
                </a:solidFill>
              </a:rPr>
              <a:t> </a:t>
            </a:r>
            <a:r>
              <a:rPr lang="en-US" sz="2000" dirty="0" err="1" smtClean="0">
                <a:solidFill>
                  <a:schemeClr val="tx1">
                    <a:lumMod val="50000"/>
                  </a:schemeClr>
                </a:solidFill>
              </a:rPr>
              <a:t>quan</a:t>
            </a:r>
            <a:r>
              <a:rPr lang="en-US" sz="2000" dirty="0" smtClean="0">
                <a:solidFill>
                  <a:schemeClr val="tx1">
                    <a:lumMod val="50000"/>
                  </a:schemeClr>
                </a:solidFill>
              </a:rPr>
              <a:t>.</a:t>
            </a:r>
            <a:endParaRPr lang="en-US" sz="2000" dirty="0">
              <a:solidFill>
                <a:schemeClr val="tx1">
                  <a:lumMod val="50000"/>
                </a:schemeClr>
              </a:solidFill>
            </a:endParaRPr>
          </a:p>
          <a:p>
            <a:pPr lvl="0">
              <a:buFont typeface="Wingdings" charset="2"/>
              <a:buChar char="q"/>
            </a:pPr>
            <a:r>
              <a:rPr lang="en-US" sz="2000" dirty="0" err="1" smtClean="0">
                <a:solidFill>
                  <a:schemeClr val="tx1">
                    <a:lumMod val="50000"/>
                  </a:schemeClr>
                </a:solidFill>
              </a:rPr>
              <a:t>Hoàn</a:t>
            </a:r>
            <a:r>
              <a:rPr lang="en-US" sz="2000" dirty="0" smtClean="0">
                <a:solidFill>
                  <a:schemeClr val="tx1">
                    <a:lumMod val="50000"/>
                  </a:schemeClr>
                </a:solidFill>
              </a:rPr>
              <a:t> </a:t>
            </a:r>
            <a:r>
              <a:rPr lang="en-US" sz="2000" dirty="0" err="1" smtClean="0">
                <a:solidFill>
                  <a:schemeClr val="tx1">
                    <a:lumMod val="50000"/>
                  </a:schemeClr>
                </a:solidFill>
              </a:rPr>
              <a:t>thành</a:t>
            </a:r>
            <a:r>
              <a:rPr lang="en-US" sz="2000" dirty="0" smtClean="0">
                <a:solidFill>
                  <a:schemeClr val="tx1">
                    <a:lumMod val="50000"/>
                  </a:schemeClr>
                </a:solidFill>
              </a:rPr>
              <a:t> </a:t>
            </a:r>
            <a:r>
              <a:rPr lang="en-US" sz="2000" dirty="0" err="1" smtClean="0">
                <a:solidFill>
                  <a:schemeClr val="tx1">
                    <a:lumMod val="50000"/>
                  </a:schemeClr>
                </a:solidFill>
              </a:rPr>
              <a:t>chỉnh</a:t>
            </a:r>
            <a:r>
              <a:rPr lang="en-US" sz="2000" dirty="0" smtClean="0">
                <a:solidFill>
                  <a:schemeClr val="tx1">
                    <a:lumMod val="50000"/>
                  </a:schemeClr>
                </a:solidFill>
              </a:rPr>
              <a:t> </a:t>
            </a:r>
            <a:r>
              <a:rPr lang="en-US" sz="2000" dirty="0" err="1" smtClean="0">
                <a:solidFill>
                  <a:schemeClr val="tx1">
                    <a:lumMod val="50000"/>
                  </a:schemeClr>
                </a:solidFill>
              </a:rPr>
              <a:t>sửa</a:t>
            </a:r>
            <a:r>
              <a:rPr lang="en-US" sz="2000" dirty="0" smtClean="0">
                <a:solidFill>
                  <a:schemeClr val="tx1">
                    <a:lumMod val="50000"/>
                  </a:schemeClr>
                </a:solidFill>
              </a:rPr>
              <a:t> </a:t>
            </a:r>
            <a:r>
              <a:rPr lang="en-US" sz="2000" dirty="0" err="1" smtClean="0">
                <a:solidFill>
                  <a:schemeClr val="tx1">
                    <a:lumMod val="50000"/>
                  </a:schemeClr>
                </a:solidFill>
              </a:rPr>
              <a:t>khả</a:t>
            </a:r>
            <a:r>
              <a:rPr lang="en-US" sz="2000" dirty="0" smtClean="0">
                <a:solidFill>
                  <a:schemeClr val="tx1">
                    <a:lumMod val="50000"/>
                  </a:schemeClr>
                </a:solidFill>
              </a:rPr>
              <a:t> </a:t>
            </a:r>
            <a:r>
              <a:rPr lang="en-US" sz="2000" dirty="0" err="1" smtClean="0">
                <a:solidFill>
                  <a:schemeClr val="tx1">
                    <a:lumMod val="50000"/>
                  </a:schemeClr>
                </a:solidFill>
              </a:rPr>
              <a:t>năng</a:t>
            </a:r>
            <a:r>
              <a:rPr lang="en-US" sz="2000" dirty="0" smtClean="0">
                <a:solidFill>
                  <a:schemeClr val="tx1">
                    <a:lumMod val="50000"/>
                  </a:schemeClr>
                </a:solidFill>
              </a:rPr>
              <a:t> </a:t>
            </a:r>
            <a:r>
              <a:rPr lang="en-US" sz="2000" dirty="0" err="1" smtClean="0">
                <a:solidFill>
                  <a:schemeClr val="tx1">
                    <a:lumMod val="50000"/>
                  </a:schemeClr>
                </a:solidFill>
              </a:rPr>
              <a:t>đạp</a:t>
            </a:r>
            <a:r>
              <a:rPr lang="en-US" sz="2000" dirty="0" smtClean="0">
                <a:solidFill>
                  <a:schemeClr val="tx1">
                    <a:lumMod val="50000"/>
                  </a:schemeClr>
                </a:solidFill>
              </a:rPr>
              <a:t> </a:t>
            </a:r>
            <a:r>
              <a:rPr lang="en-US" sz="2000" dirty="0" err="1" smtClean="0">
                <a:solidFill>
                  <a:schemeClr val="tx1">
                    <a:lumMod val="50000"/>
                  </a:schemeClr>
                </a:solidFill>
              </a:rPr>
              <a:t>xe</a:t>
            </a:r>
            <a:r>
              <a:rPr lang="en-US" sz="2000" dirty="0" smtClean="0">
                <a:solidFill>
                  <a:schemeClr val="tx1">
                    <a:lumMod val="50000"/>
                  </a:schemeClr>
                </a:solidFill>
              </a:rPr>
              <a:t> </a:t>
            </a:r>
            <a:r>
              <a:rPr lang="en-US" sz="2000" dirty="0" err="1" smtClean="0">
                <a:solidFill>
                  <a:schemeClr val="tx1">
                    <a:lumMod val="50000"/>
                  </a:schemeClr>
                </a:solidFill>
              </a:rPr>
              <a:t>đạp</a:t>
            </a:r>
            <a:r>
              <a:rPr lang="en-US" sz="2000" dirty="0" smtClean="0">
                <a:solidFill>
                  <a:schemeClr val="tx1">
                    <a:lumMod val="50000"/>
                  </a:schemeClr>
                </a:solidFill>
              </a:rPr>
              <a:t> </a:t>
            </a:r>
            <a:r>
              <a:rPr lang="en-US" sz="2000" dirty="0" err="1" smtClean="0">
                <a:solidFill>
                  <a:schemeClr val="tx1">
                    <a:lumMod val="50000"/>
                  </a:schemeClr>
                </a:solidFill>
              </a:rPr>
              <a:t>trong</a:t>
            </a:r>
            <a:r>
              <a:rPr lang="en-US" sz="2000" dirty="0" smtClean="0">
                <a:solidFill>
                  <a:schemeClr val="tx1">
                    <a:lumMod val="50000"/>
                  </a:schemeClr>
                </a:solidFill>
              </a:rPr>
              <a:t> </a:t>
            </a:r>
            <a:r>
              <a:rPr lang="en-US" sz="2000" dirty="0" err="1" smtClean="0">
                <a:solidFill>
                  <a:schemeClr val="tx1">
                    <a:lumMod val="50000"/>
                  </a:schemeClr>
                </a:solidFill>
              </a:rPr>
              <a:t>khu</a:t>
            </a:r>
            <a:r>
              <a:rPr lang="en-US" sz="2000" dirty="0" smtClean="0">
                <a:solidFill>
                  <a:schemeClr val="tx1">
                    <a:lumMod val="50000"/>
                  </a:schemeClr>
                </a:solidFill>
              </a:rPr>
              <a:t> </a:t>
            </a:r>
            <a:r>
              <a:rPr lang="en-US" sz="2000" dirty="0" err="1" smtClean="0">
                <a:solidFill>
                  <a:schemeClr val="tx1">
                    <a:lumMod val="50000"/>
                  </a:schemeClr>
                </a:solidFill>
              </a:rPr>
              <a:t>phố</a:t>
            </a:r>
            <a:r>
              <a:rPr lang="en-US" sz="2000" dirty="0" smtClean="0">
                <a:solidFill>
                  <a:schemeClr val="tx1">
                    <a:lumMod val="50000"/>
                  </a:schemeClr>
                </a:solidFill>
              </a:rPr>
              <a:t> </a:t>
            </a:r>
            <a:r>
              <a:rPr lang="en-US" sz="2000" dirty="0" err="1" smtClean="0">
                <a:solidFill>
                  <a:schemeClr val="tx1">
                    <a:lumMod val="50000"/>
                  </a:schemeClr>
                </a:solidFill>
              </a:rPr>
              <a:t>của</a:t>
            </a:r>
            <a:r>
              <a:rPr lang="en-US" sz="2000" dirty="0" smtClean="0">
                <a:solidFill>
                  <a:schemeClr val="tx1">
                    <a:lumMod val="50000"/>
                  </a:schemeClr>
                </a:solidFill>
              </a:rPr>
              <a:t> </a:t>
            </a:r>
            <a:r>
              <a:rPr lang="en-US" sz="2000" dirty="0" err="1" smtClean="0">
                <a:solidFill>
                  <a:schemeClr val="tx1">
                    <a:lumMod val="50000"/>
                  </a:schemeClr>
                </a:solidFill>
              </a:rPr>
              <a:t>quý</a:t>
            </a:r>
            <a:r>
              <a:rPr lang="en-US" sz="2000" dirty="0" smtClean="0">
                <a:solidFill>
                  <a:schemeClr val="tx1">
                    <a:lumMod val="50000"/>
                  </a:schemeClr>
                </a:solidFill>
              </a:rPr>
              <a:t> </a:t>
            </a:r>
            <a:r>
              <a:rPr lang="en-US" sz="2000" dirty="0" err="1" smtClean="0">
                <a:solidFill>
                  <a:schemeClr val="tx1">
                    <a:lumMod val="50000"/>
                  </a:schemeClr>
                </a:solidFill>
              </a:rPr>
              <a:t>vị</a:t>
            </a:r>
            <a:r>
              <a:rPr lang="en-US" sz="2000" dirty="0" smtClean="0">
                <a:solidFill>
                  <a:schemeClr val="tx1">
                    <a:lumMod val="50000"/>
                  </a:schemeClr>
                </a:solidFill>
              </a:rPr>
              <a:t>.</a:t>
            </a:r>
            <a:endParaRPr lang="en-US" sz="2000" dirty="0">
              <a:solidFill>
                <a:schemeClr val="tx1">
                  <a:lumMod val="50000"/>
                </a:schemeClr>
              </a:solidFill>
            </a:endParaRPr>
          </a:p>
          <a:p>
            <a:pPr lvl="0">
              <a:buFont typeface="Wingdings" charset="2"/>
              <a:buChar char="q"/>
            </a:pPr>
            <a:r>
              <a:rPr lang="en-US" sz="2000" dirty="0" err="1" smtClean="0">
                <a:solidFill>
                  <a:schemeClr val="tx1">
                    <a:lumMod val="50000"/>
                  </a:schemeClr>
                </a:solidFill>
              </a:rPr>
              <a:t>Hoàn</a:t>
            </a:r>
            <a:r>
              <a:rPr lang="en-US" sz="2000" dirty="0" smtClean="0">
                <a:solidFill>
                  <a:schemeClr val="tx1">
                    <a:lumMod val="50000"/>
                  </a:schemeClr>
                </a:solidFill>
              </a:rPr>
              <a:t> </a:t>
            </a:r>
            <a:r>
              <a:rPr lang="en-US" sz="2000" dirty="0" err="1" smtClean="0">
                <a:solidFill>
                  <a:schemeClr val="tx1">
                    <a:lumMod val="50000"/>
                  </a:schemeClr>
                </a:solidFill>
              </a:rPr>
              <a:t>thành</a:t>
            </a:r>
            <a:r>
              <a:rPr lang="en-US" sz="2000" dirty="0" smtClean="0">
                <a:solidFill>
                  <a:schemeClr val="tx1">
                    <a:lumMod val="50000"/>
                  </a:schemeClr>
                </a:solidFill>
              </a:rPr>
              <a:t> </a:t>
            </a:r>
            <a:r>
              <a:rPr lang="en-US" sz="2000" dirty="0" err="1" smtClean="0">
                <a:solidFill>
                  <a:schemeClr val="tx1">
                    <a:lumMod val="50000"/>
                  </a:schemeClr>
                </a:solidFill>
              </a:rPr>
              <a:t>nhật</a:t>
            </a:r>
            <a:r>
              <a:rPr lang="en-US" sz="2000" dirty="0" smtClean="0">
                <a:solidFill>
                  <a:schemeClr val="tx1">
                    <a:lumMod val="50000"/>
                  </a:schemeClr>
                </a:solidFill>
              </a:rPr>
              <a:t> </a:t>
            </a:r>
            <a:r>
              <a:rPr lang="en-US" sz="2000" dirty="0" err="1" smtClean="0">
                <a:solidFill>
                  <a:schemeClr val="tx1">
                    <a:lumMod val="50000"/>
                  </a:schemeClr>
                </a:solidFill>
              </a:rPr>
              <a:t>ký</a:t>
            </a:r>
            <a:r>
              <a:rPr lang="en-US" sz="2000" dirty="0" smtClean="0">
                <a:solidFill>
                  <a:schemeClr val="tx1">
                    <a:lumMod val="50000"/>
                  </a:schemeClr>
                </a:solidFill>
              </a:rPr>
              <a:t> </a:t>
            </a:r>
            <a:r>
              <a:rPr lang="en-US" sz="2000" dirty="0" err="1" smtClean="0">
                <a:solidFill>
                  <a:schemeClr val="tx1">
                    <a:lumMod val="50000"/>
                  </a:schemeClr>
                </a:solidFill>
              </a:rPr>
              <a:t>hình</a:t>
            </a:r>
            <a:r>
              <a:rPr lang="en-US" sz="2000" dirty="0" smtClean="0">
                <a:solidFill>
                  <a:schemeClr val="tx1">
                    <a:lumMod val="50000"/>
                  </a:schemeClr>
                </a:solidFill>
              </a:rPr>
              <a:t> </a:t>
            </a:r>
            <a:r>
              <a:rPr lang="en-US" sz="2000" dirty="0" err="1" smtClean="0">
                <a:solidFill>
                  <a:schemeClr val="tx1">
                    <a:lumMod val="50000"/>
                  </a:schemeClr>
                </a:solidFill>
              </a:rPr>
              <a:t>ảnh</a:t>
            </a:r>
            <a:r>
              <a:rPr lang="en-US" sz="2000" dirty="0" smtClean="0">
                <a:solidFill>
                  <a:schemeClr val="tx1">
                    <a:lumMod val="50000"/>
                  </a:schemeClr>
                </a:solidFill>
              </a:rPr>
              <a:t> </a:t>
            </a:r>
            <a:r>
              <a:rPr lang="en-US" sz="2000" dirty="0" err="1" smtClean="0">
                <a:solidFill>
                  <a:schemeClr val="tx1">
                    <a:lumMod val="50000"/>
                  </a:schemeClr>
                </a:solidFill>
              </a:rPr>
              <a:t>về</a:t>
            </a:r>
            <a:r>
              <a:rPr lang="en-US" sz="2000" dirty="0" smtClean="0">
                <a:solidFill>
                  <a:schemeClr val="tx1">
                    <a:lumMod val="50000"/>
                  </a:schemeClr>
                </a:solidFill>
              </a:rPr>
              <a:t> </a:t>
            </a:r>
            <a:r>
              <a:rPr lang="en-US" sz="2000" dirty="0" err="1" smtClean="0">
                <a:solidFill>
                  <a:schemeClr val="tx1">
                    <a:lumMod val="50000"/>
                  </a:schemeClr>
                </a:solidFill>
              </a:rPr>
              <a:t>rào</a:t>
            </a:r>
            <a:r>
              <a:rPr lang="en-US" sz="2000" dirty="0" smtClean="0">
                <a:solidFill>
                  <a:schemeClr val="tx1">
                    <a:lumMod val="50000"/>
                  </a:schemeClr>
                </a:solidFill>
              </a:rPr>
              <a:t> </a:t>
            </a:r>
            <a:r>
              <a:rPr lang="en-US" sz="2000" dirty="0" err="1" smtClean="0">
                <a:solidFill>
                  <a:schemeClr val="tx1">
                    <a:lumMod val="50000"/>
                  </a:schemeClr>
                </a:solidFill>
              </a:rPr>
              <a:t>cản</a:t>
            </a:r>
            <a:r>
              <a:rPr lang="en-US" sz="2000" dirty="0" smtClean="0">
                <a:solidFill>
                  <a:schemeClr val="tx1">
                    <a:lumMod val="50000"/>
                  </a:schemeClr>
                </a:solidFill>
              </a:rPr>
              <a:t> </a:t>
            </a:r>
            <a:r>
              <a:rPr lang="en-US" sz="2000" dirty="0" err="1" smtClean="0">
                <a:solidFill>
                  <a:schemeClr val="tx1">
                    <a:lumMod val="50000"/>
                  </a:schemeClr>
                </a:solidFill>
              </a:rPr>
              <a:t>di</a:t>
            </a:r>
            <a:r>
              <a:rPr lang="en-US" sz="2000" dirty="0" smtClean="0">
                <a:solidFill>
                  <a:schemeClr val="tx1">
                    <a:lumMod val="50000"/>
                  </a:schemeClr>
                </a:solidFill>
              </a:rPr>
              <a:t> </a:t>
            </a:r>
            <a:r>
              <a:rPr lang="en-US" sz="2000" dirty="0" err="1" smtClean="0">
                <a:solidFill>
                  <a:schemeClr val="tx1">
                    <a:lumMod val="50000"/>
                  </a:schemeClr>
                </a:solidFill>
              </a:rPr>
              <a:t>chuyển</a:t>
            </a:r>
            <a:r>
              <a:rPr lang="en-US" sz="2000" dirty="0" smtClean="0">
                <a:solidFill>
                  <a:schemeClr val="tx1">
                    <a:lumMod val="50000"/>
                  </a:schemeClr>
                </a:solidFill>
              </a:rPr>
              <a:t> </a:t>
            </a:r>
            <a:r>
              <a:rPr lang="en-US" sz="2000" dirty="0" err="1" smtClean="0">
                <a:solidFill>
                  <a:schemeClr val="tx1">
                    <a:lumMod val="50000"/>
                  </a:schemeClr>
                </a:solidFill>
              </a:rPr>
              <a:t>chủ</a:t>
            </a:r>
            <a:r>
              <a:rPr lang="en-US" sz="2000" dirty="0" smtClean="0">
                <a:solidFill>
                  <a:schemeClr val="tx1">
                    <a:lumMod val="50000"/>
                  </a:schemeClr>
                </a:solidFill>
              </a:rPr>
              <a:t> </a:t>
            </a:r>
            <a:r>
              <a:rPr lang="en-US" sz="2000" dirty="0" err="1" smtClean="0">
                <a:solidFill>
                  <a:schemeClr val="tx1">
                    <a:lumMod val="50000"/>
                  </a:schemeClr>
                </a:solidFill>
              </a:rPr>
              <a:t>động</a:t>
            </a:r>
            <a:r>
              <a:rPr lang="en-US" sz="2000" dirty="0" smtClean="0">
                <a:solidFill>
                  <a:schemeClr val="tx1">
                    <a:lumMod val="50000"/>
                  </a:schemeClr>
                </a:solidFill>
              </a:rPr>
              <a:t> </a:t>
            </a:r>
            <a:r>
              <a:rPr lang="en-US" sz="2000" dirty="0" err="1" smtClean="0">
                <a:solidFill>
                  <a:schemeClr val="tx1">
                    <a:lumMod val="50000"/>
                  </a:schemeClr>
                </a:solidFill>
              </a:rPr>
              <a:t>trong</a:t>
            </a:r>
            <a:r>
              <a:rPr lang="en-US" sz="2000" dirty="0" smtClean="0">
                <a:solidFill>
                  <a:schemeClr val="tx1">
                    <a:lumMod val="50000"/>
                  </a:schemeClr>
                </a:solidFill>
              </a:rPr>
              <a:t> </a:t>
            </a:r>
            <a:r>
              <a:rPr lang="en-US" sz="2000" dirty="0" err="1" smtClean="0">
                <a:solidFill>
                  <a:schemeClr val="tx1">
                    <a:lumMod val="50000"/>
                  </a:schemeClr>
                </a:solidFill>
              </a:rPr>
              <a:t>khu</a:t>
            </a:r>
            <a:r>
              <a:rPr lang="en-US" sz="2000" dirty="0" smtClean="0">
                <a:solidFill>
                  <a:schemeClr val="tx1">
                    <a:lumMod val="50000"/>
                  </a:schemeClr>
                </a:solidFill>
              </a:rPr>
              <a:t> </a:t>
            </a:r>
            <a:r>
              <a:rPr lang="en-US" sz="2000" dirty="0" err="1" smtClean="0">
                <a:solidFill>
                  <a:schemeClr val="tx1">
                    <a:lumMod val="50000"/>
                  </a:schemeClr>
                </a:solidFill>
              </a:rPr>
              <a:t>phố</a:t>
            </a:r>
            <a:r>
              <a:rPr lang="en-US" sz="2000" dirty="0" smtClean="0">
                <a:solidFill>
                  <a:schemeClr val="tx1">
                    <a:lumMod val="50000"/>
                  </a:schemeClr>
                </a:solidFill>
              </a:rPr>
              <a:t>.</a:t>
            </a:r>
            <a:endParaRPr lang="en-US" sz="20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015663"/>
          </a:xfrm>
          <a:prstGeom prst="rect">
            <a:avLst/>
          </a:prstGeom>
        </p:spPr>
        <p:txBody>
          <a:bodyPr wrap="square">
            <a:spAutoFit/>
          </a:bodyPr>
          <a:lstStyle/>
          <a:p>
            <a:r>
              <a:rPr lang="en-US" sz="1200" dirty="0"/>
              <a:t>"</a:t>
            </a:r>
            <a:r>
              <a:rPr lang="en-US" sz="1200" dirty="0" err="1"/>
              <a:t>Giáo</a:t>
            </a:r>
            <a:r>
              <a:rPr lang="en-US" sz="1200" dirty="0"/>
              <a:t> </a:t>
            </a:r>
            <a:r>
              <a:rPr lang="en-US" sz="1200" dirty="0" err="1"/>
              <a:t>trình</a:t>
            </a:r>
            <a:r>
              <a:rPr lang="en-US" sz="1200" dirty="0"/>
              <a:t> </a:t>
            </a:r>
            <a:r>
              <a:rPr lang="en-US" sz="1200" dirty="0" err="1"/>
              <a:t>này</a:t>
            </a:r>
            <a:r>
              <a:rPr lang="en-US" sz="1200" dirty="0"/>
              <a:t> </a:t>
            </a:r>
            <a:r>
              <a:rPr lang="en-US" sz="1200" dirty="0" err="1"/>
              <a:t>được</a:t>
            </a:r>
            <a:r>
              <a:rPr lang="en-US" sz="1200" dirty="0"/>
              <a:t> </a:t>
            </a:r>
            <a:r>
              <a:rPr lang="en-US" sz="1200" dirty="0" err="1"/>
              <a:t>hỗ</a:t>
            </a:r>
            <a:r>
              <a:rPr lang="en-US" sz="1200" dirty="0"/>
              <a:t> </a:t>
            </a:r>
            <a:r>
              <a:rPr lang="en-US" sz="1200" dirty="0" err="1"/>
              <a:t>trợ</a:t>
            </a:r>
            <a:r>
              <a:rPr lang="en-US" sz="1200" dirty="0"/>
              <a:t> </a:t>
            </a:r>
            <a:r>
              <a:rPr lang="en-US" sz="1200" dirty="0" err="1"/>
              <a:t>bởi</a:t>
            </a:r>
            <a:r>
              <a:rPr lang="en-US" sz="1200" dirty="0"/>
              <a:t> </a:t>
            </a:r>
            <a:r>
              <a:rPr lang="en-US" sz="1200" dirty="0" err="1"/>
              <a:t>Thỏa</a:t>
            </a:r>
            <a:r>
              <a:rPr lang="en-US" sz="1200" dirty="0"/>
              <a:t> </a:t>
            </a:r>
            <a:r>
              <a:rPr lang="en-US" sz="1200" dirty="0" err="1"/>
              <a:t>thuận</a:t>
            </a:r>
            <a:r>
              <a:rPr lang="en-US" sz="1200" dirty="0"/>
              <a:t> </a:t>
            </a:r>
            <a:r>
              <a:rPr lang="en-US" sz="1200" dirty="0" err="1"/>
              <a:t>hợp</a:t>
            </a:r>
            <a:r>
              <a:rPr lang="en-US" sz="1200" dirty="0"/>
              <a:t> </a:t>
            </a:r>
            <a:r>
              <a:rPr lang="en-US" sz="1200" dirty="0" err="1"/>
              <a:t>tác</a:t>
            </a:r>
            <a:r>
              <a:rPr lang="en-US" sz="1200" dirty="0"/>
              <a:t> </a:t>
            </a:r>
            <a:r>
              <a:rPr lang="en-US" sz="1200" dirty="0" err="1"/>
              <a:t>số</a:t>
            </a:r>
            <a:r>
              <a:rPr lang="en-US" sz="1200" dirty="0"/>
              <a:t> DP005528-01, </a:t>
            </a:r>
            <a:r>
              <a:rPr lang="en-US" sz="1200" dirty="0" err="1"/>
              <a:t>và</a:t>
            </a:r>
            <a:r>
              <a:rPr lang="en-US" sz="1200" dirty="0"/>
              <a:t> </a:t>
            </a:r>
            <a:r>
              <a:rPr lang="en-US" sz="1200" dirty="0" err="1"/>
              <a:t>được</a:t>
            </a:r>
            <a:r>
              <a:rPr lang="en-US" sz="1200" dirty="0"/>
              <a:t> </a:t>
            </a:r>
            <a:r>
              <a:rPr lang="en-US" sz="1200" dirty="0" err="1"/>
              <a:t>tài</a:t>
            </a:r>
            <a:r>
              <a:rPr lang="en-US" sz="1200" dirty="0"/>
              <a:t> </a:t>
            </a:r>
            <a:r>
              <a:rPr lang="en-US" sz="1200" dirty="0" err="1"/>
              <a:t>trợ</a:t>
            </a:r>
            <a:r>
              <a:rPr lang="en-US" sz="1200" dirty="0"/>
              <a:t>  </a:t>
            </a:r>
            <a:r>
              <a:rPr lang="en-US" sz="1200" dirty="0" err="1"/>
              <a:t>bởi</a:t>
            </a:r>
            <a:r>
              <a:rPr lang="en-US" sz="1200" dirty="0"/>
              <a:t> </a:t>
            </a:r>
            <a:r>
              <a:rPr lang="en-US" sz="1200" dirty="0" err="1"/>
              <a:t>Trung</a:t>
            </a:r>
            <a:r>
              <a:rPr lang="en-US" sz="1200" dirty="0"/>
              <a:t> </a:t>
            </a:r>
            <a:r>
              <a:rPr lang="en-US" sz="1200" dirty="0" err="1"/>
              <a:t>tâm</a:t>
            </a:r>
            <a:r>
              <a:rPr lang="en-US" sz="1200" dirty="0"/>
              <a:t> </a:t>
            </a:r>
            <a:r>
              <a:rPr lang="en-US" sz="1200" dirty="0" err="1"/>
              <a:t>kiểm</a:t>
            </a:r>
            <a:r>
              <a:rPr lang="en-US" sz="1200" dirty="0"/>
              <a:t> </a:t>
            </a:r>
            <a:r>
              <a:rPr lang="en-US" sz="1200" dirty="0" err="1"/>
              <a:t>soát</a:t>
            </a:r>
            <a:r>
              <a:rPr lang="en-US" sz="1200" dirty="0"/>
              <a:t> </a:t>
            </a:r>
            <a:r>
              <a:rPr lang="en-US" sz="1200" dirty="0" err="1"/>
              <a:t>và</a:t>
            </a:r>
            <a:r>
              <a:rPr lang="en-US" sz="1200" dirty="0"/>
              <a:t> </a:t>
            </a:r>
            <a:r>
              <a:rPr lang="en-US" sz="1200" dirty="0" err="1"/>
              <a:t>ngăn</a:t>
            </a:r>
            <a:r>
              <a:rPr lang="en-US" sz="1200" dirty="0"/>
              <a:t> </a:t>
            </a:r>
            <a:r>
              <a:rPr lang="en-US" sz="1200" dirty="0" err="1"/>
              <a:t>ngừa</a:t>
            </a:r>
            <a:r>
              <a:rPr lang="en-US" sz="1200" dirty="0"/>
              <a:t> </a:t>
            </a:r>
            <a:r>
              <a:rPr lang="en-US" sz="1200" dirty="0" err="1"/>
              <a:t>dịch</a:t>
            </a:r>
            <a:r>
              <a:rPr lang="en-US" sz="1200" dirty="0"/>
              <a:t> </a:t>
            </a:r>
            <a:r>
              <a:rPr lang="en-US" sz="1200" dirty="0" err="1"/>
              <a:t>bệnh</a:t>
            </a:r>
            <a:r>
              <a:rPr lang="en-US" sz="1200" dirty="0"/>
              <a:t> </a:t>
            </a:r>
            <a:r>
              <a:rPr lang="en-US" sz="1200" dirty="0" err="1"/>
              <a:t>thông</a:t>
            </a:r>
            <a:r>
              <a:rPr lang="en-US" sz="1200" dirty="0"/>
              <a:t> qua </a:t>
            </a:r>
            <a:r>
              <a:rPr lang="en-US" sz="1200" dirty="0" err="1"/>
              <a:t>Hạt</a:t>
            </a:r>
            <a:r>
              <a:rPr lang="en-US" sz="1200" dirty="0"/>
              <a:t> San Diego, </a:t>
            </a:r>
            <a:r>
              <a:rPr lang="en-US" sz="1200" dirty="0" err="1"/>
              <a:t>Cơ</a:t>
            </a:r>
            <a:r>
              <a:rPr lang="en-US" sz="1200" dirty="0"/>
              <a:t> </a:t>
            </a:r>
            <a:r>
              <a:rPr lang="en-US" sz="1200" dirty="0" err="1"/>
              <a:t>quan</a:t>
            </a:r>
            <a:r>
              <a:rPr lang="en-US" sz="1200" dirty="0"/>
              <a:t> Y </a:t>
            </a:r>
            <a:r>
              <a:rPr lang="en-US" sz="1200" dirty="0" err="1"/>
              <a:t>tế</a:t>
            </a:r>
            <a:r>
              <a:rPr lang="en-US" sz="1200" dirty="0"/>
              <a:t> </a:t>
            </a:r>
            <a:r>
              <a:rPr lang="en-US" sz="1200" dirty="0" err="1"/>
              <a:t>và</a:t>
            </a:r>
            <a:r>
              <a:rPr lang="en-US" sz="1200" dirty="0"/>
              <a:t> </a:t>
            </a:r>
            <a:r>
              <a:rPr lang="en-US" sz="1200" dirty="0" err="1"/>
              <a:t>dịch</a:t>
            </a:r>
            <a:r>
              <a:rPr lang="en-US" sz="1200" dirty="0"/>
              <a:t> </a:t>
            </a:r>
            <a:r>
              <a:rPr lang="en-US" sz="1200" dirty="0" err="1"/>
              <a:t>vụ</a:t>
            </a:r>
            <a:r>
              <a:rPr lang="en-US" sz="1200" dirty="0"/>
              <a:t> </a:t>
            </a:r>
            <a:r>
              <a:rPr lang="en-US" sz="1200" dirty="0" err="1"/>
              <a:t>nhân</a:t>
            </a:r>
            <a:r>
              <a:rPr lang="en-US" sz="1200" dirty="0"/>
              <a:t> </a:t>
            </a:r>
            <a:r>
              <a:rPr lang="en-US" sz="1200" dirty="0" err="1"/>
              <a:t>sinh</a:t>
            </a:r>
            <a:r>
              <a:rPr lang="en-US" sz="1200" dirty="0"/>
              <a:t>.  </a:t>
            </a:r>
            <a:r>
              <a:rPr lang="en-US" sz="1200" dirty="0" err="1"/>
              <a:t>Tác</a:t>
            </a:r>
            <a:r>
              <a:rPr lang="en-US" sz="1200" dirty="0"/>
              <a:t> </a:t>
            </a:r>
            <a:r>
              <a:rPr lang="en-US" sz="1200" dirty="0" err="1"/>
              <a:t>giả</a:t>
            </a:r>
            <a:r>
              <a:rPr lang="en-US" sz="1200" dirty="0"/>
              <a:t> </a:t>
            </a:r>
            <a:r>
              <a:rPr lang="en-US" sz="1200" dirty="0" err="1"/>
              <a:t>hoàn</a:t>
            </a:r>
            <a:r>
              <a:rPr lang="en-US" sz="1200" dirty="0"/>
              <a:t> </a:t>
            </a:r>
            <a:r>
              <a:rPr lang="en-US" sz="1200" dirty="0" err="1"/>
              <a:t>toàn</a:t>
            </a:r>
            <a:r>
              <a:rPr lang="en-US" sz="1200" dirty="0"/>
              <a:t> </a:t>
            </a:r>
            <a:r>
              <a:rPr lang="en-US" sz="1200" dirty="0" err="1"/>
              <a:t>chịu</a:t>
            </a:r>
            <a:r>
              <a:rPr lang="en-US" sz="1200" dirty="0"/>
              <a:t> </a:t>
            </a:r>
            <a:r>
              <a:rPr lang="en-US" sz="1200" dirty="0" err="1"/>
              <a:t>trách</a:t>
            </a:r>
            <a:r>
              <a:rPr lang="en-US" sz="1200" dirty="0"/>
              <a:t> </a:t>
            </a:r>
            <a:r>
              <a:rPr lang="en-US" sz="1200" dirty="0" err="1"/>
              <a:t>nhiệm</a:t>
            </a:r>
            <a:r>
              <a:rPr lang="en-US" sz="1200" dirty="0"/>
              <a:t> </a:t>
            </a:r>
            <a:r>
              <a:rPr lang="en-US" sz="1200" dirty="0" err="1"/>
              <a:t>về</a:t>
            </a:r>
            <a:r>
              <a:rPr lang="en-US" sz="1200" dirty="0"/>
              <a:t> </a:t>
            </a:r>
            <a:r>
              <a:rPr lang="en-US" sz="1200" dirty="0" err="1"/>
              <a:t>nội</a:t>
            </a:r>
            <a:r>
              <a:rPr lang="en-US" sz="1200" dirty="0"/>
              <a:t> dung </a:t>
            </a:r>
            <a:r>
              <a:rPr lang="en-US" sz="1200" dirty="0" err="1"/>
              <a:t>và</a:t>
            </a:r>
            <a:r>
              <a:rPr lang="en-US" sz="1200" dirty="0"/>
              <a:t> nó </a:t>
            </a:r>
            <a:r>
              <a:rPr lang="en-US" sz="1200" dirty="0" err="1"/>
              <a:t>không</a:t>
            </a:r>
            <a:r>
              <a:rPr lang="en-US" sz="1200" dirty="0"/>
              <a:t> </a:t>
            </a:r>
            <a:r>
              <a:rPr lang="en-US" sz="1200" dirty="0" err="1"/>
              <a:t>nhất</a:t>
            </a:r>
            <a:r>
              <a:rPr lang="en-US" sz="1200" dirty="0"/>
              <a:t> </a:t>
            </a:r>
            <a:r>
              <a:rPr lang="en-US" sz="1200" dirty="0" err="1"/>
              <a:t>thiết</a:t>
            </a:r>
            <a:r>
              <a:rPr lang="en-US" sz="1200" dirty="0"/>
              <a:t> </a:t>
            </a:r>
            <a:r>
              <a:rPr lang="en-US" sz="1200" dirty="0" err="1"/>
              <a:t>thể</a:t>
            </a:r>
            <a:r>
              <a:rPr lang="en-US" sz="1200" dirty="0"/>
              <a:t> </a:t>
            </a:r>
            <a:r>
              <a:rPr lang="en-US" sz="1200" dirty="0" err="1"/>
              <a:t>hiện</a:t>
            </a:r>
            <a:r>
              <a:rPr lang="en-US" sz="1200" dirty="0"/>
              <a:t> </a:t>
            </a:r>
            <a:r>
              <a:rPr lang="en-US" sz="1200" dirty="0" err="1"/>
              <a:t>quan</a:t>
            </a:r>
            <a:r>
              <a:rPr lang="en-US" sz="1200" dirty="0"/>
              <a:t> </a:t>
            </a:r>
            <a:r>
              <a:rPr lang="en-US" sz="1200" dirty="0" err="1"/>
              <a:t>điểm</a:t>
            </a:r>
            <a:r>
              <a:rPr lang="en-US" sz="1200" dirty="0"/>
              <a:t> </a:t>
            </a:r>
            <a:r>
              <a:rPr lang="en-US" sz="1200" dirty="0" err="1"/>
              <a:t>chính</a:t>
            </a:r>
            <a:r>
              <a:rPr lang="en-US" sz="1200" dirty="0"/>
              <a:t> </a:t>
            </a:r>
            <a:r>
              <a:rPr lang="en-US" sz="1200" dirty="0" err="1"/>
              <a:t>thức</a:t>
            </a:r>
            <a:r>
              <a:rPr lang="en-US" sz="1200" dirty="0"/>
              <a:t> </a:t>
            </a:r>
            <a:r>
              <a:rPr lang="en-US" sz="1200" dirty="0" err="1"/>
              <a:t>củaTrung</a:t>
            </a:r>
            <a:r>
              <a:rPr lang="en-US" sz="1200" dirty="0"/>
              <a:t> </a:t>
            </a:r>
            <a:r>
              <a:rPr lang="en-US" sz="1200" dirty="0" err="1"/>
              <a:t>tâm</a:t>
            </a:r>
            <a:r>
              <a:rPr lang="en-US" sz="1200" dirty="0"/>
              <a:t> </a:t>
            </a:r>
            <a:r>
              <a:rPr lang="en-US" sz="1200" dirty="0" err="1"/>
              <a:t>kiểm</a:t>
            </a:r>
            <a:r>
              <a:rPr lang="en-US" sz="1200" dirty="0"/>
              <a:t> </a:t>
            </a:r>
            <a:r>
              <a:rPr lang="en-US" sz="1200" dirty="0" err="1"/>
              <a:t>soát</a:t>
            </a:r>
            <a:r>
              <a:rPr lang="en-US" sz="1200" dirty="0"/>
              <a:t> </a:t>
            </a:r>
            <a:r>
              <a:rPr lang="en-US" sz="1200" dirty="0" err="1"/>
              <a:t>và</a:t>
            </a:r>
            <a:r>
              <a:rPr lang="en-US" sz="1200" dirty="0"/>
              <a:t> </a:t>
            </a:r>
            <a:r>
              <a:rPr lang="en-US" sz="1200" dirty="0" err="1"/>
              <a:t>phòng</a:t>
            </a:r>
            <a:r>
              <a:rPr lang="en-US" sz="1200" dirty="0"/>
              <a:t> </a:t>
            </a:r>
            <a:r>
              <a:rPr lang="en-US" sz="1200" dirty="0" err="1"/>
              <a:t>ngừa</a:t>
            </a:r>
            <a:r>
              <a:rPr lang="en-US" sz="1200" dirty="0"/>
              <a:t> </a:t>
            </a:r>
            <a:r>
              <a:rPr lang="en-US" sz="1200" dirty="0" err="1"/>
              <a:t>dịch</a:t>
            </a:r>
            <a:r>
              <a:rPr lang="en-US" sz="1200" dirty="0"/>
              <a:t> </a:t>
            </a:r>
            <a:r>
              <a:rPr lang="en-US" sz="1200" dirty="0" err="1"/>
              <a:t>bệnh</a:t>
            </a:r>
            <a:r>
              <a:rPr lang="en-US" sz="1200" dirty="0"/>
              <a:t> </a:t>
            </a:r>
            <a:r>
              <a:rPr lang="en-US" sz="1200" dirty="0" err="1"/>
              <a:t>hoặc</a:t>
            </a:r>
            <a:r>
              <a:rPr lang="en-US" sz="1200" dirty="0"/>
              <a:t> </a:t>
            </a:r>
            <a:r>
              <a:rPr lang="en-US" sz="1200" dirty="0" err="1"/>
              <a:t>Sở</a:t>
            </a:r>
            <a:r>
              <a:rPr lang="en-US" sz="1200" dirty="0"/>
              <a:t> y </a:t>
            </a:r>
            <a:r>
              <a:rPr lang="en-US" sz="1200" dirty="0" err="1"/>
              <a:t>tế</a:t>
            </a:r>
            <a:r>
              <a:rPr lang="en-US" sz="1200" dirty="0"/>
              <a:t> </a:t>
            </a:r>
            <a:r>
              <a:rPr lang="en-US" sz="1200" dirty="0" err="1"/>
              <a:t>và</a:t>
            </a:r>
            <a:r>
              <a:rPr lang="en-US" sz="1200" dirty="0"/>
              <a:t> </a:t>
            </a:r>
            <a:r>
              <a:rPr lang="en-US" sz="1200" dirty="0" err="1"/>
              <a:t>dịch</a:t>
            </a:r>
            <a:r>
              <a:rPr lang="en-US" sz="1200" dirty="0"/>
              <a:t> </a:t>
            </a:r>
            <a:r>
              <a:rPr lang="en-US" sz="1200" dirty="0" err="1"/>
              <a:t>vụ</a:t>
            </a:r>
            <a:r>
              <a:rPr lang="en-US" sz="1200" dirty="0"/>
              <a:t> </a:t>
            </a:r>
            <a:r>
              <a:rPr lang="en-US" sz="1200" dirty="0" err="1"/>
              <a:t>nhân</a:t>
            </a:r>
            <a:r>
              <a:rPr lang="en-US" sz="1200" dirty="0"/>
              <a:t> </a:t>
            </a:r>
            <a:r>
              <a:rPr lang="en-US" sz="1200" dirty="0" err="1"/>
              <a:t>sinh</a:t>
            </a:r>
            <a:r>
              <a:rPr lang="en-US"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117967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105" y="5041944"/>
            <a:ext cx="1051599" cy="1051599"/>
          </a:xfrm>
          <a:prstGeom prst="rect">
            <a:avLst/>
          </a:prstGeom>
        </p:spPr>
      </p:pic>
      <p:sp>
        <p:nvSpPr>
          <p:cNvPr id="2" name="Title 1"/>
          <p:cNvSpPr>
            <a:spLocks noGrp="1"/>
          </p:cNvSpPr>
          <p:nvPr>
            <p:ph type="title"/>
          </p:nvPr>
        </p:nvSpPr>
        <p:spPr/>
        <p:txBody>
          <a:bodyPr/>
          <a:lstStyle/>
          <a:p>
            <a:r>
              <a:rPr lang="en-US" dirty="0" err="1" smtClean="0"/>
              <a:t>Mục</a:t>
            </a:r>
            <a:r>
              <a:rPr lang="en-US" dirty="0" smtClean="0"/>
              <a:t> </a:t>
            </a:r>
            <a:r>
              <a:rPr lang="en-US" dirty="0"/>
              <a:t>2: </a:t>
            </a:r>
            <a:r>
              <a:rPr lang="en-US" dirty="0" err="1" smtClean="0"/>
              <a:t>chiến</a:t>
            </a:r>
            <a:r>
              <a:rPr lang="en-US" dirty="0" smtClean="0"/>
              <a:t> </a:t>
            </a:r>
            <a:r>
              <a:rPr lang="en-US" dirty="0" err="1" smtClean="0"/>
              <a:t>lược</a:t>
            </a:r>
            <a:endParaRPr lang="en-US" dirty="0"/>
          </a:p>
        </p:txBody>
      </p:sp>
      <p:sp>
        <p:nvSpPr>
          <p:cNvPr id="5" name="Text Placeholder 4"/>
          <p:cNvSpPr>
            <a:spLocks noGrp="1"/>
          </p:cNvSpPr>
          <p:nvPr>
            <p:ph type="body" sz="quarter" idx="13"/>
          </p:nvPr>
        </p:nvSpPr>
        <p:spPr/>
        <p:txBody>
          <a:bodyPr/>
          <a:lstStyle/>
          <a:p>
            <a:r>
              <a:rPr lang="en-US" sz="2400" dirty="0" err="1" smtClean="0"/>
              <a:t>Mục</a:t>
            </a:r>
            <a:r>
              <a:rPr lang="en-US" sz="2400" dirty="0" smtClean="0"/>
              <a:t> </a:t>
            </a:r>
            <a:r>
              <a:rPr lang="en-US" sz="2400" dirty="0" err="1" smtClean="0"/>
              <a:t>tiêu</a:t>
            </a:r>
            <a:r>
              <a:rPr lang="en-US" sz="2400" dirty="0" smtClean="0"/>
              <a:t> </a:t>
            </a:r>
            <a:r>
              <a:rPr lang="en-US" sz="2400" dirty="0" err="1" smtClean="0"/>
              <a:t>học</a:t>
            </a:r>
            <a:r>
              <a:rPr lang="en-US" sz="2400" dirty="0" smtClean="0"/>
              <a:t> </a:t>
            </a:r>
            <a:r>
              <a:rPr lang="en-US" sz="2400" dirty="0" err="1" smtClean="0"/>
              <a:t>tập</a:t>
            </a:r>
            <a:r>
              <a:rPr lang="en-US" sz="2400" dirty="0" smtClean="0"/>
              <a:t>:</a:t>
            </a:r>
            <a:endParaRPr lang="en-US" sz="2400" dirty="0"/>
          </a:p>
        </p:txBody>
      </p:sp>
      <p:sp>
        <p:nvSpPr>
          <p:cNvPr id="3" name="Content Placeholder 2"/>
          <p:cNvSpPr>
            <a:spLocks noGrp="1"/>
          </p:cNvSpPr>
          <p:nvPr>
            <p:ph idx="1"/>
          </p:nvPr>
        </p:nvSpPr>
        <p:spPr/>
        <p:txBody>
          <a:bodyPr>
            <a:normAutofit/>
          </a:bodyPr>
          <a:lstStyle/>
          <a:p>
            <a:r>
              <a:rPr lang="en-US" sz="2400" dirty="0" err="1"/>
              <a:t>Xác</a:t>
            </a:r>
            <a:r>
              <a:rPr lang="en-US" sz="2400" dirty="0"/>
              <a:t> </a:t>
            </a:r>
            <a:r>
              <a:rPr lang="en-US" sz="2400" dirty="0" err="1"/>
              <a:t>định</a:t>
            </a:r>
            <a:r>
              <a:rPr lang="en-US" sz="2400" dirty="0"/>
              <a:t> </a:t>
            </a:r>
            <a:r>
              <a:rPr lang="en-US" sz="2400" dirty="0" err="1"/>
              <a:t>các</a:t>
            </a:r>
            <a:r>
              <a:rPr lang="en-US" sz="2400" dirty="0"/>
              <a:t> </a:t>
            </a:r>
            <a:r>
              <a:rPr lang="en-US" sz="2400" dirty="0" err="1"/>
              <a:t>yếu</a:t>
            </a:r>
            <a:r>
              <a:rPr lang="en-US" sz="2400" dirty="0"/>
              <a:t> </a:t>
            </a:r>
            <a:r>
              <a:rPr lang="en-US" sz="2400" dirty="0" err="1"/>
              <a:t>tố</a:t>
            </a:r>
            <a:r>
              <a:rPr lang="en-US" sz="2400" dirty="0"/>
              <a:t> </a:t>
            </a:r>
            <a:r>
              <a:rPr lang="en-US" sz="2400" dirty="0" err="1"/>
              <a:t>sức</a:t>
            </a:r>
            <a:r>
              <a:rPr lang="en-US" sz="2400" dirty="0"/>
              <a:t> </a:t>
            </a:r>
            <a:r>
              <a:rPr lang="en-US" sz="2400" dirty="0" err="1"/>
              <a:t>khỏe</a:t>
            </a:r>
            <a:r>
              <a:rPr lang="en-US" sz="2400" dirty="0"/>
              <a:t> </a:t>
            </a:r>
            <a:r>
              <a:rPr lang="en-US" sz="2400" dirty="0" err="1"/>
              <a:t>mang</a:t>
            </a:r>
            <a:r>
              <a:rPr lang="en-US" sz="2400" dirty="0"/>
              <a:t> </a:t>
            </a:r>
            <a:r>
              <a:rPr lang="en-US" sz="2400" dirty="0" err="1"/>
              <a:t>tính</a:t>
            </a:r>
            <a:r>
              <a:rPr lang="en-US" sz="2400" dirty="0"/>
              <a:t> </a:t>
            </a:r>
            <a:r>
              <a:rPr lang="en-US" sz="2400" dirty="0" err="1"/>
              <a:t>quyết</a:t>
            </a:r>
            <a:r>
              <a:rPr lang="en-US" sz="2400" dirty="0"/>
              <a:t> </a:t>
            </a:r>
            <a:r>
              <a:rPr lang="en-US" sz="2400" dirty="0" err="1"/>
              <a:t>định</a:t>
            </a:r>
            <a:r>
              <a:rPr lang="en-US" sz="2400" dirty="0"/>
              <a:t> </a:t>
            </a:r>
            <a:r>
              <a:rPr lang="en-US" sz="2400" dirty="0" err="1"/>
              <a:t>và</a:t>
            </a:r>
            <a:r>
              <a:rPr lang="en-US" sz="2400" dirty="0"/>
              <a:t> </a:t>
            </a:r>
            <a:r>
              <a:rPr lang="en-US" sz="2400" dirty="0" err="1"/>
              <a:t>các</a:t>
            </a:r>
            <a:r>
              <a:rPr lang="en-US" sz="2400" dirty="0"/>
              <a:t> </a:t>
            </a:r>
            <a:r>
              <a:rPr lang="en-US" sz="2400" dirty="0" err="1"/>
              <a:t>yếu</a:t>
            </a:r>
            <a:r>
              <a:rPr lang="en-US" sz="2400" dirty="0"/>
              <a:t> </a:t>
            </a:r>
            <a:r>
              <a:rPr lang="en-US" sz="2400" dirty="0" err="1"/>
              <a:t>tố</a:t>
            </a:r>
            <a:r>
              <a:rPr lang="en-US" sz="2400" dirty="0"/>
              <a:t> </a:t>
            </a:r>
            <a:r>
              <a:rPr lang="en-US" sz="2400" dirty="0" err="1"/>
              <a:t>này</a:t>
            </a:r>
            <a:r>
              <a:rPr lang="en-US" sz="2400" dirty="0"/>
              <a:t> </a:t>
            </a:r>
            <a:r>
              <a:rPr lang="en-US" sz="2400" dirty="0" err="1"/>
              <a:t>ảnh</a:t>
            </a:r>
            <a:r>
              <a:rPr lang="en-US" sz="2400" dirty="0"/>
              <a:t> </a:t>
            </a:r>
            <a:r>
              <a:rPr lang="en-US" sz="2400" dirty="0" err="1"/>
              <a:t>hưởng</a:t>
            </a:r>
            <a:r>
              <a:rPr lang="en-US" sz="2400" dirty="0"/>
              <a:t> </a:t>
            </a:r>
            <a:r>
              <a:rPr lang="en-US" sz="2400" dirty="0" err="1"/>
              <a:t>tới</a:t>
            </a:r>
            <a:r>
              <a:rPr lang="en-US" sz="2400" dirty="0"/>
              <a:t> </a:t>
            </a:r>
            <a:r>
              <a:rPr lang="en-US" sz="2400" dirty="0" err="1"/>
              <a:t>sức</a:t>
            </a:r>
            <a:r>
              <a:rPr lang="en-US" sz="2400" dirty="0"/>
              <a:t> </a:t>
            </a:r>
            <a:r>
              <a:rPr lang="en-US" sz="2400" dirty="0" err="1"/>
              <a:t>khỏe</a:t>
            </a:r>
            <a:r>
              <a:rPr lang="en-US" sz="2400" dirty="0"/>
              <a:t> </a:t>
            </a:r>
            <a:r>
              <a:rPr lang="en-US" sz="2400" dirty="0" err="1"/>
              <a:t>như</a:t>
            </a:r>
            <a:r>
              <a:rPr lang="en-US" sz="2400" dirty="0"/>
              <a:t> </a:t>
            </a:r>
            <a:r>
              <a:rPr lang="en-US" sz="2400" dirty="0" err="1"/>
              <a:t>thế</a:t>
            </a:r>
            <a:r>
              <a:rPr lang="en-US" sz="2400" dirty="0"/>
              <a:t> </a:t>
            </a:r>
            <a:r>
              <a:rPr lang="en-US" sz="2400" dirty="0" err="1"/>
              <a:t>nào</a:t>
            </a:r>
            <a:endParaRPr lang="en-US" sz="2400" dirty="0"/>
          </a:p>
          <a:p>
            <a:r>
              <a:rPr lang="vi-VN" sz="2400" dirty="0" smtClean="0">
                <a:cs typeface="Arial" charset="0"/>
              </a:rPr>
              <a:t>    </a:t>
            </a:r>
            <a:r>
              <a:rPr lang="en-US" sz="2400" dirty="0" err="1" smtClean="0">
                <a:cs typeface="Arial" charset="0"/>
              </a:rPr>
              <a:t>Xác</a:t>
            </a:r>
            <a:r>
              <a:rPr lang="en-US" sz="2400" dirty="0" smtClean="0">
                <a:cs typeface="Arial" charset="0"/>
              </a:rPr>
              <a:t> </a:t>
            </a:r>
            <a:r>
              <a:rPr lang="en-US" sz="2400" dirty="0" err="1" smtClean="0">
                <a:cs typeface="Arial" charset="0"/>
              </a:rPr>
              <a:t>định</a:t>
            </a:r>
            <a:r>
              <a:rPr lang="en-US" sz="2400" dirty="0" smtClean="0">
                <a:cs typeface="Arial" charset="0"/>
              </a:rPr>
              <a:t> </a:t>
            </a:r>
            <a:r>
              <a:rPr lang="vi-VN" sz="2400" dirty="0" smtClean="0">
                <a:cs typeface="Arial" charset="0"/>
              </a:rPr>
              <a:t>những </a:t>
            </a:r>
            <a:r>
              <a:rPr lang="en-US" sz="2400" dirty="0" err="1" smtClean="0">
                <a:cs typeface="Arial" charset="0"/>
              </a:rPr>
              <a:t>thay</a:t>
            </a:r>
            <a:r>
              <a:rPr lang="en-US" sz="2400" dirty="0" smtClean="0">
                <a:cs typeface="Arial" charset="0"/>
              </a:rPr>
              <a:t> </a:t>
            </a:r>
            <a:r>
              <a:rPr lang="en-US" sz="2400" dirty="0" err="1" smtClean="0">
                <a:cs typeface="Arial" charset="0"/>
              </a:rPr>
              <a:t>đổi</a:t>
            </a:r>
            <a:r>
              <a:rPr lang="en-US" sz="2400" dirty="0" smtClean="0">
                <a:cs typeface="Arial" charset="0"/>
              </a:rPr>
              <a:t> </a:t>
            </a:r>
            <a:r>
              <a:rPr lang="en-US" sz="2400" dirty="0" err="1" smtClean="0">
                <a:cs typeface="Arial" charset="0"/>
              </a:rPr>
              <a:t>có</a:t>
            </a:r>
            <a:r>
              <a:rPr lang="en-US" sz="2400" dirty="0" smtClean="0">
                <a:cs typeface="Arial" charset="0"/>
              </a:rPr>
              <a:t> </a:t>
            </a:r>
            <a:r>
              <a:rPr lang="en-US" sz="2400" dirty="0" err="1" smtClean="0">
                <a:cs typeface="Arial" charset="0"/>
              </a:rPr>
              <a:t>thể</a:t>
            </a:r>
            <a:r>
              <a:rPr lang="en-US" sz="2400" dirty="0" smtClean="0">
                <a:cs typeface="Arial" charset="0"/>
              </a:rPr>
              <a:t> </a:t>
            </a:r>
            <a:r>
              <a:rPr lang="en-US" sz="2400" dirty="0" err="1" smtClean="0">
                <a:cs typeface="Arial" charset="0"/>
              </a:rPr>
              <a:t>tạo</a:t>
            </a:r>
            <a:r>
              <a:rPr lang="en-US" sz="2400" dirty="0" smtClean="0">
                <a:cs typeface="Arial" charset="0"/>
              </a:rPr>
              <a:t> </a:t>
            </a:r>
            <a:r>
              <a:rPr lang="en-US" sz="2400" dirty="0" err="1" smtClean="0">
                <a:cs typeface="Arial" charset="0"/>
              </a:rPr>
              <a:t>trong</a:t>
            </a:r>
            <a:r>
              <a:rPr lang="en-US" sz="2400" dirty="0" smtClean="0">
                <a:cs typeface="Arial" charset="0"/>
              </a:rPr>
              <a:t> </a:t>
            </a:r>
            <a:r>
              <a:rPr lang="en-US" sz="2400" dirty="0" err="1" smtClean="0">
                <a:cs typeface="Arial" charset="0"/>
              </a:rPr>
              <a:t>cộng</a:t>
            </a:r>
            <a:r>
              <a:rPr lang="en-US" sz="2400" dirty="0" smtClean="0">
                <a:cs typeface="Arial" charset="0"/>
              </a:rPr>
              <a:t> </a:t>
            </a:r>
            <a:r>
              <a:rPr lang="en-US" sz="2400" dirty="0" err="1" smtClean="0">
                <a:cs typeface="Arial" charset="0"/>
              </a:rPr>
              <a:t>đồng</a:t>
            </a:r>
            <a:r>
              <a:rPr lang="en-US" sz="2400" dirty="0" smtClean="0">
                <a:cs typeface="Arial" charset="0"/>
              </a:rPr>
              <a:t> </a:t>
            </a:r>
            <a:r>
              <a:rPr lang="vi-VN" sz="2400" dirty="0" smtClean="0">
                <a:cs typeface="Arial" charset="0"/>
              </a:rPr>
              <a:t>nhằm</a:t>
            </a:r>
            <a:r>
              <a:rPr lang="en-US" sz="2400" dirty="0" smtClean="0">
                <a:cs typeface="Arial" charset="0"/>
              </a:rPr>
              <a:t> </a:t>
            </a:r>
            <a:r>
              <a:rPr lang="en-US" sz="2400" dirty="0" err="1" smtClean="0">
                <a:cs typeface="Arial" charset="0"/>
              </a:rPr>
              <a:t>cải</a:t>
            </a:r>
            <a:r>
              <a:rPr lang="en-US" sz="2400" dirty="0" smtClean="0">
                <a:cs typeface="Arial" charset="0"/>
              </a:rPr>
              <a:t> </a:t>
            </a:r>
            <a:r>
              <a:rPr lang="en-US" sz="2400" dirty="0" err="1" smtClean="0">
                <a:cs typeface="Arial" charset="0"/>
              </a:rPr>
              <a:t>thiện</a:t>
            </a:r>
            <a:r>
              <a:rPr lang="en-US" sz="2400" dirty="0" smtClean="0">
                <a:cs typeface="Arial" charset="0"/>
              </a:rPr>
              <a:t> </a:t>
            </a:r>
            <a:r>
              <a:rPr lang="en-US" sz="2400" dirty="0" err="1" smtClean="0">
                <a:cs typeface="Arial" charset="0"/>
              </a:rPr>
              <a:t>sức</a:t>
            </a:r>
            <a:r>
              <a:rPr lang="en-US" sz="2400" dirty="0" smtClean="0">
                <a:cs typeface="Arial" charset="0"/>
              </a:rPr>
              <a:t> </a:t>
            </a:r>
            <a:r>
              <a:rPr lang="en-US" sz="2400" dirty="0" err="1" smtClean="0">
                <a:cs typeface="Arial" charset="0"/>
              </a:rPr>
              <a:t>khỏe</a:t>
            </a:r>
            <a:r>
              <a:rPr lang="en-US" sz="2400" dirty="0" smtClean="0"/>
              <a:t>. </a:t>
            </a:r>
            <a:endParaRPr lang="en-US" sz="2400" dirty="0"/>
          </a:p>
        </p:txBody>
      </p:sp>
      <p:pic>
        <p:nvPicPr>
          <p:cNvPr id="6" name="Picture 5" descr="inline-skating-99101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989" y="5047445"/>
            <a:ext cx="1046098" cy="1046098"/>
          </a:xfrm>
          <a:prstGeom prst="rect">
            <a:avLst/>
          </a:prstGeom>
        </p:spPr>
      </p:pic>
      <p:pic>
        <p:nvPicPr>
          <p:cNvPr id="8" name="Picture 7" descr="biking-99052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921" y="5047446"/>
            <a:ext cx="1046916" cy="1046098"/>
          </a:xfrm>
          <a:prstGeom prst="rect">
            <a:avLst/>
          </a:prstGeom>
        </p:spPr>
      </p:pic>
      <p:pic>
        <p:nvPicPr>
          <p:cNvPr id="9" name="Picture 8"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56" y="5041944"/>
            <a:ext cx="1051599" cy="1051599"/>
          </a:xfrm>
          <a:prstGeom prst="rect">
            <a:avLst/>
          </a:prstGeom>
        </p:spPr>
      </p:pic>
      <p:pic>
        <p:nvPicPr>
          <p:cNvPr id="10" name="Picture 9" descr="skateboard-303471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9671" y="5041945"/>
            <a:ext cx="1051600" cy="1051600"/>
          </a:xfrm>
          <a:prstGeom prst="rect">
            <a:avLst/>
          </a:prstGeom>
        </p:spPr>
      </p:pic>
      <p:pic>
        <p:nvPicPr>
          <p:cNvPr id="11" name="Picture 10" descr="children-159352_1280.png"/>
          <p:cNvPicPr>
            <a:picLocks noChangeAspect="1"/>
          </p:cNvPicPr>
          <p:nvPr/>
        </p:nvPicPr>
        <p:blipFill rotWithShape="1">
          <a:blip r:embed="rId7">
            <a:extLst>
              <a:ext uri="{28A0092B-C50C-407E-A947-70E740481C1C}">
                <a14:useLocalDpi xmlns:a14="http://schemas.microsoft.com/office/drawing/2010/main" val="0"/>
              </a:ext>
            </a:extLst>
          </a:blip>
          <a:srcRect l="11693" t="11216" r="11516" b="11146"/>
          <a:stretch/>
        </p:blipFill>
        <p:spPr>
          <a:xfrm>
            <a:off x="7307259" y="5111503"/>
            <a:ext cx="837919" cy="9462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36503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 </a:t>
            </a:r>
            <a:r>
              <a:rPr lang="en-US" dirty="0" err="1" smtClean="0"/>
              <a:t>chuyển</a:t>
            </a:r>
            <a:r>
              <a:rPr lang="en-US" dirty="0" smtClean="0"/>
              <a:t> </a:t>
            </a:r>
            <a:r>
              <a:rPr lang="en-US" dirty="0" err="1" smtClean="0"/>
              <a:t>chủ</a:t>
            </a:r>
            <a:r>
              <a:rPr lang="en-US" dirty="0" smtClean="0"/>
              <a:t> </a:t>
            </a:r>
            <a:r>
              <a:rPr lang="en-US" dirty="0" err="1" smtClean="0"/>
              <a:t>động</a:t>
            </a:r>
            <a:endParaRPr lang="en-US" dirty="0"/>
          </a:p>
        </p:txBody>
      </p:sp>
      <p:pic>
        <p:nvPicPr>
          <p:cNvPr id="8" name="Picture 7" descr="child-727945_1280.jpg"/>
          <p:cNvPicPr>
            <a:picLocks noChangeAspect="1"/>
          </p:cNvPicPr>
          <p:nvPr/>
        </p:nvPicPr>
        <p:blipFill rotWithShape="1">
          <a:blip r:embed="rId3">
            <a:extLst>
              <a:ext uri="{28A0092B-C50C-407E-A947-70E740481C1C}">
                <a14:useLocalDpi xmlns:a14="http://schemas.microsoft.com/office/drawing/2010/main" val="0"/>
              </a:ext>
            </a:extLst>
          </a:blip>
          <a:srcRect l="31343" t="37913" r="25000"/>
          <a:stretch/>
        </p:blipFill>
        <p:spPr>
          <a:xfrm>
            <a:off x="3294990" y="1211325"/>
            <a:ext cx="1968484" cy="1865615"/>
          </a:xfrm>
          <a:prstGeom prst="rect">
            <a:avLst/>
          </a:prstGeom>
          <a:ln>
            <a:noFill/>
          </a:ln>
          <a:effectLst>
            <a:softEdge rad="112500"/>
          </a:effectLst>
        </p:spPr>
      </p:pic>
      <p:pic>
        <p:nvPicPr>
          <p:cNvPr id="10" name="Picture 9" descr="inline-skates-68132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9" y="3255753"/>
            <a:ext cx="3155230" cy="2102665"/>
          </a:xfrm>
          <a:prstGeom prst="rect">
            <a:avLst/>
          </a:prstGeom>
          <a:ln>
            <a:noFill/>
          </a:ln>
          <a:effectLst>
            <a:softEdge rad="112500"/>
          </a:effectLst>
        </p:spPr>
      </p:pic>
      <p:pic>
        <p:nvPicPr>
          <p:cNvPr id="11" name="Picture 10" descr="shoes-791044_1280.jpg"/>
          <p:cNvPicPr>
            <a:picLocks noChangeAspect="1"/>
          </p:cNvPicPr>
          <p:nvPr/>
        </p:nvPicPr>
        <p:blipFill rotWithShape="1">
          <a:blip r:embed="rId5">
            <a:extLst>
              <a:ext uri="{28A0092B-C50C-407E-A947-70E740481C1C}">
                <a14:useLocalDpi xmlns:a14="http://schemas.microsoft.com/office/drawing/2010/main" val="0"/>
              </a:ext>
            </a:extLst>
          </a:blip>
          <a:srcRect t="10268" b="20428"/>
          <a:stretch/>
        </p:blipFill>
        <p:spPr>
          <a:xfrm>
            <a:off x="5377441" y="1079151"/>
            <a:ext cx="3404947" cy="1572555"/>
          </a:xfrm>
          <a:prstGeom prst="rect">
            <a:avLst/>
          </a:prstGeom>
          <a:ln>
            <a:noFill/>
          </a:ln>
          <a:effectLst>
            <a:softEdge rad="112500"/>
          </a:effectLst>
        </p:spPr>
      </p:pic>
      <p:pic>
        <p:nvPicPr>
          <p:cNvPr id="12" name="Picture 11" descr="skateboarder-388977_1280.jpg"/>
          <p:cNvPicPr>
            <a:picLocks noChangeAspect="1"/>
          </p:cNvPicPr>
          <p:nvPr/>
        </p:nvPicPr>
        <p:blipFill rotWithShape="1">
          <a:blip r:embed="rId6">
            <a:extLst>
              <a:ext uri="{28A0092B-C50C-407E-A947-70E740481C1C}">
                <a14:useLocalDpi xmlns:a14="http://schemas.microsoft.com/office/drawing/2010/main" val="0"/>
              </a:ext>
            </a:extLst>
          </a:blip>
          <a:srcRect r="63437"/>
          <a:stretch/>
        </p:blipFill>
        <p:spPr>
          <a:xfrm>
            <a:off x="3288977" y="3182323"/>
            <a:ext cx="1958215" cy="3569056"/>
          </a:xfrm>
          <a:prstGeom prst="rect">
            <a:avLst/>
          </a:prstGeom>
          <a:ln>
            <a:noFill/>
          </a:ln>
          <a:effectLst>
            <a:softEdge rad="112500"/>
          </a:effectLst>
        </p:spPr>
      </p:pic>
      <p:pic>
        <p:nvPicPr>
          <p:cNvPr id="13" name="Picture 12" descr="wheelchair-749985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69" y="1169640"/>
            <a:ext cx="3155230" cy="2102665"/>
          </a:xfrm>
          <a:prstGeom prst="rect">
            <a:avLst/>
          </a:prstGeom>
          <a:ln>
            <a:noFill/>
          </a:ln>
          <a:effectLst>
            <a:softEdge rad="112500"/>
          </a:effectLst>
        </p:spPr>
      </p:pic>
      <p:pic>
        <p:nvPicPr>
          <p:cNvPr id="14" name="Picture 13" descr="woman-791541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7441" y="2623948"/>
            <a:ext cx="3417655" cy="2277547"/>
          </a:xfrm>
          <a:prstGeom prst="rect">
            <a:avLst/>
          </a:prstGeom>
          <a:ln>
            <a:noFill/>
          </a:ln>
          <a:effectLst>
            <a:softEdge rad="112500"/>
          </a:effectLst>
        </p:spPr>
      </p:pic>
      <p:pic>
        <p:nvPicPr>
          <p:cNvPr id="16" name="Picture 15" descr="hipster-863054_1280.jpg"/>
          <p:cNvPicPr>
            <a:picLocks noChangeAspect="1"/>
          </p:cNvPicPr>
          <p:nvPr/>
        </p:nvPicPr>
        <p:blipFill rotWithShape="1">
          <a:blip r:embed="rId9">
            <a:extLst>
              <a:ext uri="{28A0092B-C50C-407E-A947-70E740481C1C}">
                <a14:useLocalDpi xmlns:a14="http://schemas.microsoft.com/office/drawing/2010/main" val="0"/>
              </a:ext>
            </a:extLst>
          </a:blip>
          <a:srcRect l="26748" t="43592" r="2614"/>
          <a:stretch/>
        </p:blipFill>
        <p:spPr>
          <a:xfrm>
            <a:off x="5377440" y="4901495"/>
            <a:ext cx="3476217" cy="1849884"/>
          </a:xfrm>
          <a:prstGeom prst="rect">
            <a:avLst/>
          </a:prstGeom>
          <a:ln>
            <a:noFill/>
          </a:ln>
          <a:effectLst>
            <a:softEdge rad="112500"/>
          </a:effectLst>
        </p:spPr>
      </p:pic>
      <p:pic>
        <p:nvPicPr>
          <p:cNvPr id="17" name="Picture 16" descr="walking-454543_1280.jpg"/>
          <p:cNvPicPr>
            <a:picLocks noChangeAspect="1"/>
          </p:cNvPicPr>
          <p:nvPr/>
        </p:nvPicPr>
        <p:blipFill rotWithShape="1">
          <a:blip r:embed="rId10">
            <a:extLst>
              <a:ext uri="{28A0092B-C50C-407E-A947-70E740481C1C}">
                <a14:useLocalDpi xmlns:a14="http://schemas.microsoft.com/office/drawing/2010/main" val="0"/>
              </a:ext>
            </a:extLst>
          </a:blip>
          <a:srcRect b="31705"/>
          <a:stretch/>
        </p:blipFill>
        <p:spPr>
          <a:xfrm>
            <a:off x="113970" y="5349445"/>
            <a:ext cx="3155230" cy="1400473"/>
          </a:xfrm>
          <a:prstGeom prst="rect">
            <a:avLst/>
          </a:prstGeom>
          <a:ln>
            <a:noFill/>
          </a:ln>
          <a:effectLst>
            <a:softEdge rad="112500"/>
          </a:effectLst>
        </p:spPr>
      </p:pic>
    </p:spTree>
    <p:extLst>
      <p:ext uri="{BB962C8B-B14F-4D97-AF65-F5344CB8AC3E}">
        <p14:creationId xmlns:p14="http://schemas.microsoft.com/office/powerpoint/2010/main" val="3796112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8" name="Text Placeholder 7"/>
          <p:cNvSpPr>
            <a:spLocks noGrp="1"/>
          </p:cNvSpPr>
          <p:nvPr>
            <p:ph type="body" sz="quarter" idx="13"/>
          </p:nvPr>
        </p:nvSpPr>
        <p:spPr/>
        <p:txBody>
          <a:bodyPr/>
          <a:lstStyle/>
          <a:p>
            <a:r>
              <a:rPr lang="en-US" dirty="0" smtClean="0"/>
              <a:t>Di </a:t>
            </a:r>
            <a:r>
              <a:rPr lang="en-US" dirty="0" err="1" smtClean="0"/>
              <a:t>chuyển</a:t>
            </a:r>
            <a:r>
              <a:rPr lang="en-US" dirty="0" smtClean="0"/>
              <a:t> </a:t>
            </a:r>
            <a:r>
              <a:rPr lang="en-US" dirty="0" err="1" smtClean="0"/>
              <a:t>chủ</a:t>
            </a:r>
            <a:r>
              <a:rPr lang="en-US" dirty="0" smtClean="0"/>
              <a:t> </a:t>
            </a:r>
            <a:r>
              <a:rPr lang="en-US" dirty="0" err="1" smtClean="0"/>
              <a:t>động</a:t>
            </a:r>
            <a:r>
              <a:rPr lang="en-US" dirty="0" smtClean="0"/>
              <a:t> – </a:t>
            </a:r>
            <a:r>
              <a:rPr lang="en-US" dirty="0" err="1" smtClean="0"/>
              <a:t>kế</a:t>
            </a:r>
            <a:r>
              <a:rPr lang="en-US" dirty="0" smtClean="0"/>
              <a:t> hoạch101</a:t>
            </a:r>
            <a:endParaRPr lang="en-US" dirty="0"/>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832354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8" name="Text Placeholder 7"/>
          <p:cNvSpPr>
            <a:spLocks noGrp="1"/>
          </p:cNvSpPr>
          <p:nvPr>
            <p:ph type="body" sz="quarter" idx="13"/>
          </p:nvPr>
        </p:nvSpPr>
        <p:spPr/>
        <p:txBody>
          <a:bodyPr/>
          <a:lstStyle/>
          <a:p>
            <a:r>
              <a:rPr lang="en-US" dirty="0" err="1" smtClean="0"/>
              <a:t>Các</a:t>
            </a:r>
            <a:r>
              <a:rPr lang="en-US" dirty="0" smtClean="0"/>
              <a:t> </a:t>
            </a:r>
            <a:r>
              <a:rPr lang="en-US" dirty="0" err="1" smtClean="0"/>
              <a:t>thành</a:t>
            </a:r>
            <a:r>
              <a:rPr lang="en-US" dirty="0" smtClean="0"/>
              <a:t> </a:t>
            </a:r>
            <a:r>
              <a:rPr lang="en-US" dirty="0" err="1" smtClean="0"/>
              <a:t>phố</a:t>
            </a:r>
            <a:r>
              <a:rPr lang="en-US" dirty="0" smtClean="0"/>
              <a:t> 8-80</a:t>
            </a:r>
            <a:endParaRPr lang="en-US" dirty="0"/>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737671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a:t>
            </a:r>
            <a:r>
              <a:rPr lang="en-US" dirty="0" err="1" smtClean="0"/>
              <a:t>chuyển</a:t>
            </a:r>
            <a:r>
              <a:rPr lang="en-US" dirty="0" smtClean="0"/>
              <a:t> </a:t>
            </a:r>
            <a:r>
              <a:rPr lang="en-US" dirty="0" err="1" smtClean="0"/>
              <a:t>chủ</a:t>
            </a:r>
            <a:r>
              <a:rPr lang="en-US" dirty="0" smtClean="0"/>
              <a:t> </a:t>
            </a:r>
            <a:r>
              <a:rPr lang="en-US" dirty="0" err="1" smtClean="0"/>
              <a:t>động</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42125" y="1742644"/>
            <a:ext cx="8859750" cy="4327094"/>
          </a:xfrm>
          <a:prstGeom prst="rect">
            <a:avLst/>
          </a:prstGeom>
        </p:spPr>
      </p:pic>
    </p:spTree>
    <p:extLst>
      <p:ext uri="{BB962C8B-B14F-4D97-AF65-F5344CB8AC3E}">
        <p14:creationId xmlns:p14="http://schemas.microsoft.com/office/powerpoint/2010/main" val="4098042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1644</TotalTime>
  <Words>2473</Words>
  <Application>Microsoft Office PowerPoint</Application>
  <PresentationFormat>On-screen Show (4:3)</PresentationFormat>
  <Paragraphs>328</Paragraphs>
  <Slides>45</Slides>
  <Notes>45</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LWSD 2013 Blue 2</vt:lpstr>
      <vt:lpstr>LWSD 2013 Blue 3</vt:lpstr>
      <vt:lpstr>LWSD 2013 Blue 4</vt:lpstr>
      <vt:lpstr>RLA</vt:lpstr>
      <vt:lpstr>LWSD 2013 Orange 2</vt:lpstr>
      <vt:lpstr>LWSD 2013 Orange 3</vt:lpstr>
      <vt:lpstr>LWSD 2013 Orange 4</vt:lpstr>
      <vt:lpstr>Mục 2: chiến lược</vt:lpstr>
      <vt:lpstr>Chương trình</vt:lpstr>
      <vt:lpstr>Hoạt động mở đầu</vt:lpstr>
      <vt:lpstr>Ôn tập cách sử dụng đất</vt:lpstr>
      <vt:lpstr>Mục 2: chiến lược</vt:lpstr>
      <vt:lpstr>Di chuyển chủ động</vt:lpstr>
      <vt:lpstr>đoạn phim ngắn</vt:lpstr>
      <vt:lpstr>đoạn phim ngắn</vt:lpstr>
      <vt:lpstr>Di chuyển chủ động</vt:lpstr>
      <vt:lpstr>SANDAG</vt:lpstr>
      <vt:lpstr>Lưu thông San Diego</vt:lpstr>
      <vt:lpstr>Giải lao</vt:lpstr>
      <vt:lpstr>Khả năng đi bộ</vt:lpstr>
      <vt:lpstr>Tại sao chúng ta quan tâm tới Khả năng đi bộ?</vt:lpstr>
      <vt:lpstr>Tại sao chúng ta quan tâm tới Khả năng đi bộ?</vt:lpstr>
      <vt:lpstr>Tại sao chúng ta quan tâm tới Khả năng đi bộ?</vt:lpstr>
      <vt:lpstr>Tại sao chúng ta quan tâm tới Khả năng đi bộ?</vt:lpstr>
      <vt:lpstr>Tại sao chúng ta quan tâm tới Khả năng đi bộ?</vt:lpstr>
      <vt:lpstr>Tại sao chúng ta quan tâm tới Khả năng đi bộ?</vt:lpstr>
      <vt:lpstr>HoẠT ĐỘNG</vt:lpstr>
      <vt:lpstr>Giải lao</vt:lpstr>
      <vt:lpstr>Khu phố có thể đi bộ tạo nên sự khách biệt</vt:lpstr>
      <vt:lpstr>5 bước để tạo một cộng đồng có thể đi bộ</vt:lpstr>
      <vt:lpstr>5 bước để tạo một cộng đồng có thể đi bộ</vt:lpstr>
      <vt:lpstr>5 bước để tạo một cộng đồng có thể đi bộ</vt:lpstr>
      <vt:lpstr>5 bước để tạo một cộng đồng có thể đi bộ</vt:lpstr>
      <vt:lpstr>5 bước để tạo mộtđồng có thể đi bộ</vt:lpstr>
      <vt:lpstr>5 bước để tạo một cộng đồng có thể đi bộ</vt:lpstr>
      <vt:lpstr>5 bước để tạo cộng đồng có thể đi bộ</vt:lpstr>
      <vt:lpstr>5 bước để tạo một cộng đồng có thể đi bộ</vt:lpstr>
      <vt:lpstr>5 bước để tạo cộng đồng có thể đi bộ</vt:lpstr>
      <vt:lpstr>5 bước để tạo một cộng đồng có thể đi bộ</vt:lpstr>
      <vt:lpstr>5 bước để tạo một cộng đồng có thể đi bộ</vt:lpstr>
      <vt:lpstr>5 bước để tạo một cộng đồng có thể đi bộ</vt:lpstr>
      <vt:lpstr>5 bước để tạo một cộng đồng có thể đi bộ</vt:lpstr>
      <vt:lpstr>5 bước để tạo một cộng đồng có thể đi bộ</vt:lpstr>
      <vt:lpstr>5 bước để tạo mộtcộng đồng có thể đi bộ</vt:lpstr>
      <vt:lpstr>5 bước để tạo một cộng đồng có thể đi bộ</vt:lpstr>
      <vt:lpstr>5 bước để tạo một cộng đồng có thể đi bộ</vt:lpstr>
      <vt:lpstr>5 bước để tạo cộng đồng có thể đi bộ</vt:lpstr>
      <vt:lpstr>5 bước để tạo một cộng đồng có thể đi bộ</vt:lpstr>
      <vt:lpstr>Đoạn phim ngắn</vt:lpstr>
      <vt:lpstr>Khả năng đạp xe đạp</vt:lpstr>
      <vt:lpstr>Conclusion</vt:lpstr>
      <vt:lpstr>PowerPoint Presentation</vt:lpstr>
    </vt:vector>
  </TitlesOfParts>
  <Company>AdEase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Nguyen Tamy</cp:lastModifiedBy>
  <cp:revision>226</cp:revision>
  <dcterms:created xsi:type="dcterms:W3CDTF">2013-10-28T20:20:09Z</dcterms:created>
  <dcterms:modified xsi:type="dcterms:W3CDTF">2016-10-03T06:14:03Z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