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6.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4"/>
    <p:sldMasterId id="2147483680" r:id="rId5"/>
    <p:sldMasterId id="2147483668" r:id="rId6"/>
    <p:sldMasterId id="2147483725" r:id="rId7"/>
    <p:sldMasterId id="2147483731" r:id="rId8"/>
    <p:sldMasterId id="2147483736" r:id="rId9"/>
    <p:sldMasterId id="2147483741" r:id="rId10"/>
  </p:sldMasterIdLst>
  <p:notesMasterIdLst>
    <p:notesMasterId r:id="rId49"/>
  </p:notesMasterIdLst>
  <p:sldIdLst>
    <p:sldId id="334" r:id="rId11"/>
    <p:sldId id="262" r:id="rId12"/>
    <p:sldId id="363" r:id="rId13"/>
    <p:sldId id="268" r:id="rId14"/>
    <p:sldId id="271" r:id="rId15"/>
    <p:sldId id="320" r:id="rId16"/>
    <p:sldId id="344" r:id="rId17"/>
    <p:sldId id="327" r:id="rId18"/>
    <p:sldId id="328" r:id="rId19"/>
    <p:sldId id="324" r:id="rId20"/>
    <p:sldId id="321" r:id="rId21"/>
    <p:sldId id="345" r:id="rId22"/>
    <p:sldId id="347" r:id="rId23"/>
    <p:sldId id="323" r:id="rId24"/>
    <p:sldId id="348" r:id="rId25"/>
    <p:sldId id="325" r:id="rId26"/>
    <p:sldId id="336" r:id="rId27"/>
    <p:sldId id="339" r:id="rId28"/>
    <p:sldId id="350" r:id="rId29"/>
    <p:sldId id="353" r:id="rId30"/>
    <p:sldId id="352" r:id="rId31"/>
    <p:sldId id="342" r:id="rId32"/>
    <p:sldId id="343" r:id="rId33"/>
    <p:sldId id="355" r:id="rId34"/>
    <p:sldId id="356" r:id="rId35"/>
    <p:sldId id="357" r:id="rId36"/>
    <p:sldId id="358" r:id="rId37"/>
    <p:sldId id="359" r:id="rId38"/>
    <p:sldId id="360" r:id="rId39"/>
    <p:sldId id="361" r:id="rId40"/>
    <p:sldId id="329" r:id="rId41"/>
    <p:sldId id="326" r:id="rId42"/>
    <p:sldId id="330" r:id="rId43"/>
    <p:sldId id="362" r:id="rId44"/>
    <p:sldId id="333" r:id="rId45"/>
    <p:sldId id="337" r:id="rId46"/>
    <p:sldId id="266" r:id="rId47"/>
    <p:sldId id="364" r:id="rId48"/>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15:clr>
            <a:srgbClr val="A4A3A4"/>
          </p15:clr>
        </p15:guide>
        <p15:guide id="2" orient="horz" pos="4128">
          <p15:clr>
            <a:srgbClr val="A4A3A4"/>
          </p15:clr>
        </p15:guide>
        <p15:guide id="3" orient="horz" pos="1428">
          <p15:clr>
            <a:srgbClr val="A4A3A4"/>
          </p15:clr>
        </p15:guide>
        <p15:guide id="4"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46" autoAdjust="0"/>
    <p:restoredTop sz="76681" autoAdjust="0"/>
  </p:normalViewPr>
  <p:slideViewPr>
    <p:cSldViewPr snapToGrid="0" snapToObjects="1">
      <p:cViewPr varScale="1">
        <p:scale>
          <a:sx n="46" d="100"/>
          <a:sy n="46" d="100"/>
        </p:scale>
        <p:origin x="42" y="192"/>
      </p:cViewPr>
      <p:guideLst>
        <p:guide orient="horz"/>
        <p:guide orient="horz" pos="4128"/>
        <p:guide orient="horz" pos="1428"/>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8" Type="http://schemas.openxmlformats.org/officeDocument/2006/relationships/slideMaster" Target="slideMasters/slideMaster5.xml"/><Relationship Id="rId51" Type="http://schemas.openxmlformats.org/officeDocument/2006/relationships/viewProps" Target="viewProps.xml"/></Relationships>
</file>

<file path=ppt/diagrams/_rels/data2.xml.rels><?xml version="1.0" encoding="UTF-8" standalone="yes"?>
<Relationships xmlns="http://schemas.openxmlformats.org/package/2006/relationships"><Relationship Id="rId1" Type="http://schemas.openxmlformats.org/officeDocument/2006/relationships/image" Target="../media/image21.jpeg"/></Relationships>
</file>

<file path=ppt/diagrams/_rels/data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 Id="rId4" Type="http://schemas.openxmlformats.org/officeDocument/2006/relationships/image" Target="../media/image47.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21.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 Id="rId4" Type="http://schemas.openxmlformats.org/officeDocument/2006/relationships/image" Target="../media/image47.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BDB347-FB65-4D14-951A-3268DF134560}" type="doc">
      <dgm:prSet loTypeId="urn:microsoft.com/office/officeart/2009/3/layout/HorizontalOrganizationChart" loCatId="hierarchy" qsTypeId="urn:microsoft.com/office/officeart/2005/8/quickstyle/simple1#1" qsCatId="simple" csTypeId="urn:microsoft.com/office/officeart/2005/8/colors/colorful5" csCatId="colorful" phldr="1"/>
      <dgm:spPr/>
      <dgm:t>
        <a:bodyPr/>
        <a:lstStyle/>
        <a:p>
          <a:endParaRPr lang="en-US"/>
        </a:p>
      </dgm:t>
    </dgm:pt>
    <dgm:pt modelId="{4AB77755-07B4-4918-A9E2-2B6061E218F4}">
      <dgm:prSet phldrT="[Text]"/>
      <dgm:spPr/>
      <dgm:t>
        <a:bodyPr/>
        <a:lstStyle/>
        <a:p>
          <a:r>
            <a:rPr lang="en-US" dirty="0" err="1"/>
            <a:t>Hệ</a:t>
          </a:r>
          <a:r>
            <a:rPr lang="en-US" dirty="0"/>
            <a:t> </a:t>
          </a:r>
          <a:r>
            <a:rPr lang="en-US" dirty="0" err="1"/>
            <a:t>thống</a:t>
          </a:r>
          <a:r>
            <a:rPr lang="en-US" dirty="0"/>
            <a:t> </a:t>
          </a:r>
          <a:r>
            <a:rPr lang="en-US" dirty="0" err="1"/>
            <a:t>thực</a:t>
          </a:r>
          <a:r>
            <a:rPr lang="en-US" dirty="0"/>
            <a:t> </a:t>
          </a:r>
          <a:r>
            <a:rPr lang="en-US" dirty="0" err="1"/>
            <a:t>phẩm</a:t>
          </a:r>
          <a:endParaRPr lang="en-US" dirty="0"/>
        </a:p>
      </dgm:t>
    </dgm:pt>
    <dgm:pt modelId="{53DE6DC5-CBAD-4F0C-804B-DFE9DB0DF062}" type="parTrans" cxnId="{8458772E-E1D5-48C9-A898-AC530E1644B6}">
      <dgm:prSet/>
      <dgm:spPr/>
      <dgm:t>
        <a:bodyPr/>
        <a:lstStyle/>
        <a:p>
          <a:endParaRPr lang="en-US"/>
        </a:p>
      </dgm:t>
    </dgm:pt>
    <dgm:pt modelId="{FDB81876-CB75-4F37-ACB8-EAEA6E3D9169}" type="sibTrans" cxnId="{8458772E-E1D5-48C9-A898-AC530E1644B6}">
      <dgm:prSet/>
      <dgm:spPr/>
      <dgm:t>
        <a:bodyPr/>
        <a:lstStyle/>
        <a:p>
          <a:endParaRPr lang="en-US"/>
        </a:p>
      </dgm:t>
    </dgm:pt>
    <dgm:pt modelId="{DED1B885-D5E6-4395-8EB6-2670C9EC8447}" type="asst">
      <dgm:prSet phldrT="[Text]"/>
      <dgm:spPr/>
      <dgm:t>
        <a:bodyPr/>
        <a:lstStyle/>
        <a:p>
          <a:r>
            <a:rPr lang="en-US" dirty="0" err="1"/>
            <a:t>Yếu</a:t>
          </a:r>
          <a:r>
            <a:rPr lang="en-US" dirty="0"/>
            <a:t> </a:t>
          </a:r>
          <a:r>
            <a:rPr lang="en-US" dirty="0" err="1"/>
            <a:t>tố</a:t>
          </a:r>
          <a:r>
            <a:rPr lang="en-US" dirty="0"/>
            <a:t> </a:t>
          </a:r>
          <a:r>
            <a:rPr lang="en-US" dirty="0" err="1"/>
            <a:t>tác</a:t>
          </a:r>
          <a:r>
            <a:rPr lang="en-US" dirty="0"/>
            <a:t> </a:t>
          </a:r>
          <a:r>
            <a:rPr lang="en-US" dirty="0" err="1"/>
            <a:t>động</a:t>
          </a:r>
          <a:endParaRPr lang="en-US" dirty="0"/>
        </a:p>
      </dgm:t>
    </dgm:pt>
    <dgm:pt modelId="{E9E41033-4222-47A5-B4E1-02447F7A23A1}" type="parTrans" cxnId="{D1887925-3337-40DF-B2D5-3955365D30F7}">
      <dgm:prSet/>
      <dgm:spPr/>
      <dgm:t>
        <a:bodyPr/>
        <a:lstStyle/>
        <a:p>
          <a:endParaRPr lang="en-US"/>
        </a:p>
      </dgm:t>
    </dgm:pt>
    <dgm:pt modelId="{ADABE753-4822-4E06-A618-0E057610D14D}" type="sibTrans" cxnId="{D1887925-3337-40DF-B2D5-3955365D30F7}">
      <dgm:prSet/>
      <dgm:spPr/>
      <dgm:t>
        <a:bodyPr/>
        <a:lstStyle/>
        <a:p>
          <a:endParaRPr lang="en-US"/>
        </a:p>
      </dgm:t>
    </dgm:pt>
    <dgm:pt modelId="{13E83DA5-3485-4CDE-91CE-BC0E8B91CC43}">
      <dgm:prSet phldrT="[Text]"/>
      <dgm:spPr/>
      <dgm:t>
        <a:bodyPr/>
        <a:lstStyle/>
        <a:p>
          <a:r>
            <a:rPr lang="en-US" dirty="0" err="1"/>
            <a:t>Xã</a:t>
          </a:r>
          <a:r>
            <a:rPr lang="en-US" dirty="0"/>
            <a:t> </a:t>
          </a:r>
          <a:r>
            <a:rPr lang="en-US" dirty="0" err="1"/>
            <a:t>hội</a:t>
          </a:r>
          <a:endParaRPr lang="en-US" dirty="0"/>
        </a:p>
      </dgm:t>
    </dgm:pt>
    <dgm:pt modelId="{AB26268D-4201-4553-9B92-C42DDC552C65}" type="parTrans" cxnId="{B82C9AFD-EE69-479C-B1BC-DEA11035C1DE}">
      <dgm:prSet/>
      <dgm:spPr/>
      <dgm:t>
        <a:bodyPr/>
        <a:lstStyle/>
        <a:p>
          <a:endParaRPr lang="en-US"/>
        </a:p>
      </dgm:t>
    </dgm:pt>
    <dgm:pt modelId="{B2B7D2B6-FF54-4CA9-84AC-9A078B2BEFFC}" type="sibTrans" cxnId="{B82C9AFD-EE69-479C-B1BC-DEA11035C1DE}">
      <dgm:prSet/>
      <dgm:spPr/>
      <dgm:t>
        <a:bodyPr/>
        <a:lstStyle/>
        <a:p>
          <a:endParaRPr lang="en-US"/>
        </a:p>
      </dgm:t>
    </dgm:pt>
    <dgm:pt modelId="{923915C1-4C75-45A5-8BC0-A4B5A1871DB4}">
      <dgm:prSet phldrT="[Text]"/>
      <dgm:spPr/>
      <dgm:t>
        <a:bodyPr/>
        <a:lstStyle/>
        <a:p>
          <a:r>
            <a:rPr lang="en-US" dirty="0" err="1"/>
            <a:t>Môi</a:t>
          </a:r>
          <a:r>
            <a:rPr lang="en-US" dirty="0"/>
            <a:t> </a:t>
          </a:r>
          <a:r>
            <a:rPr lang="en-US" dirty="0" err="1"/>
            <a:t>trường</a:t>
          </a:r>
          <a:endParaRPr lang="en-US" dirty="0"/>
        </a:p>
      </dgm:t>
    </dgm:pt>
    <dgm:pt modelId="{B9BBCA23-E987-4ABE-8D66-3452EFF8A210}" type="parTrans" cxnId="{7B4DA29E-F711-467A-B108-07DCAFAC5B99}">
      <dgm:prSet/>
      <dgm:spPr/>
      <dgm:t>
        <a:bodyPr/>
        <a:lstStyle/>
        <a:p>
          <a:endParaRPr lang="en-US"/>
        </a:p>
      </dgm:t>
    </dgm:pt>
    <dgm:pt modelId="{AB603D39-1836-4E10-B4D1-C12EECBD744E}" type="sibTrans" cxnId="{7B4DA29E-F711-467A-B108-07DCAFAC5B99}">
      <dgm:prSet/>
      <dgm:spPr/>
      <dgm:t>
        <a:bodyPr/>
        <a:lstStyle/>
        <a:p>
          <a:endParaRPr lang="en-US"/>
        </a:p>
      </dgm:t>
    </dgm:pt>
    <dgm:pt modelId="{1D16C8E4-2518-49A5-8579-95BBC7BC0E60}">
      <dgm:prSet phldrT="[Text]"/>
      <dgm:spPr/>
      <dgm:t>
        <a:bodyPr/>
        <a:lstStyle/>
        <a:p>
          <a:r>
            <a:rPr lang="en-US" dirty="0" err="1"/>
            <a:t>Chính</a:t>
          </a:r>
          <a:r>
            <a:rPr lang="en-US" dirty="0"/>
            <a:t> </a:t>
          </a:r>
          <a:r>
            <a:rPr lang="en-US" dirty="0" err="1"/>
            <a:t>trị</a:t>
          </a:r>
          <a:endParaRPr lang="en-US" dirty="0"/>
        </a:p>
      </dgm:t>
    </dgm:pt>
    <dgm:pt modelId="{89972971-7A62-4913-9926-AF06A470FF8A}" type="parTrans" cxnId="{EDB22C04-BFEA-4E1B-89DB-718DF6AAF250}">
      <dgm:prSet/>
      <dgm:spPr/>
      <dgm:t>
        <a:bodyPr/>
        <a:lstStyle/>
        <a:p>
          <a:endParaRPr lang="en-US"/>
        </a:p>
      </dgm:t>
    </dgm:pt>
    <dgm:pt modelId="{0584603D-A3D5-4BB1-83ED-6FE40817E38E}" type="sibTrans" cxnId="{EDB22C04-BFEA-4E1B-89DB-718DF6AAF250}">
      <dgm:prSet/>
      <dgm:spPr/>
      <dgm:t>
        <a:bodyPr/>
        <a:lstStyle/>
        <a:p>
          <a:endParaRPr lang="en-US"/>
        </a:p>
      </dgm:t>
    </dgm:pt>
    <dgm:pt modelId="{6C73D2AC-E0A8-4EB9-84C9-DFBAE8528F29}">
      <dgm:prSet phldrT="[Text]"/>
      <dgm:spPr/>
      <dgm:t>
        <a:bodyPr/>
        <a:lstStyle/>
        <a:p>
          <a:r>
            <a:rPr lang="en-US" dirty="0" err="1"/>
            <a:t>Kinh</a:t>
          </a:r>
          <a:r>
            <a:rPr lang="en-US" dirty="0"/>
            <a:t> </a:t>
          </a:r>
          <a:r>
            <a:rPr lang="en-US" dirty="0" err="1"/>
            <a:t>tế</a:t>
          </a:r>
          <a:endParaRPr lang="en-US" dirty="0"/>
        </a:p>
      </dgm:t>
    </dgm:pt>
    <dgm:pt modelId="{A11AED1A-D49D-49AE-A602-D046BBBFEF9C}" type="parTrans" cxnId="{6433F00A-7CB3-4988-949C-8AAFD8619326}">
      <dgm:prSet/>
      <dgm:spPr/>
      <dgm:t>
        <a:bodyPr/>
        <a:lstStyle/>
        <a:p>
          <a:endParaRPr lang="en-US"/>
        </a:p>
      </dgm:t>
    </dgm:pt>
    <dgm:pt modelId="{B3C73C5B-E954-4078-A407-9580FF95B0BC}" type="sibTrans" cxnId="{6433F00A-7CB3-4988-949C-8AAFD8619326}">
      <dgm:prSet/>
      <dgm:spPr/>
      <dgm:t>
        <a:bodyPr/>
        <a:lstStyle/>
        <a:p>
          <a:endParaRPr lang="en-US"/>
        </a:p>
      </dgm:t>
    </dgm:pt>
    <dgm:pt modelId="{8D22EA4F-436F-4329-A19C-F7D6D62F6F2D}" type="pres">
      <dgm:prSet presAssocID="{00BDB347-FB65-4D14-951A-3268DF134560}" presName="hierChild1" presStyleCnt="0">
        <dgm:presLayoutVars>
          <dgm:orgChart val="1"/>
          <dgm:chPref val="1"/>
          <dgm:dir/>
          <dgm:animOne val="branch"/>
          <dgm:animLvl val="lvl"/>
          <dgm:resizeHandles/>
        </dgm:presLayoutVars>
      </dgm:prSet>
      <dgm:spPr/>
    </dgm:pt>
    <dgm:pt modelId="{1C9799EA-E38E-4236-AD2E-A051AECFAEDA}" type="pres">
      <dgm:prSet presAssocID="{4AB77755-07B4-4918-A9E2-2B6061E218F4}" presName="hierRoot1" presStyleCnt="0">
        <dgm:presLayoutVars>
          <dgm:hierBranch val="init"/>
        </dgm:presLayoutVars>
      </dgm:prSet>
      <dgm:spPr/>
    </dgm:pt>
    <dgm:pt modelId="{3F94D06B-E33D-4383-BC90-4AA1D35CA88D}" type="pres">
      <dgm:prSet presAssocID="{4AB77755-07B4-4918-A9E2-2B6061E218F4}" presName="rootComposite1" presStyleCnt="0"/>
      <dgm:spPr/>
    </dgm:pt>
    <dgm:pt modelId="{FF053B68-67ED-43BC-A076-5002A280B879}" type="pres">
      <dgm:prSet presAssocID="{4AB77755-07B4-4918-A9E2-2B6061E218F4}" presName="rootText1" presStyleLbl="node0" presStyleIdx="0" presStyleCnt="1" custScaleX="111536" custScaleY="167951">
        <dgm:presLayoutVars>
          <dgm:chPref val="3"/>
        </dgm:presLayoutVars>
      </dgm:prSet>
      <dgm:spPr/>
    </dgm:pt>
    <dgm:pt modelId="{6F877CA0-9EEB-4590-BF7E-C7148A6493EC}" type="pres">
      <dgm:prSet presAssocID="{4AB77755-07B4-4918-A9E2-2B6061E218F4}" presName="rootConnector1" presStyleLbl="node1" presStyleIdx="0" presStyleCnt="0"/>
      <dgm:spPr/>
    </dgm:pt>
    <dgm:pt modelId="{7341C36F-B661-4446-B7F3-9B3470ED9FB6}" type="pres">
      <dgm:prSet presAssocID="{4AB77755-07B4-4918-A9E2-2B6061E218F4}" presName="hierChild2" presStyleCnt="0"/>
      <dgm:spPr/>
    </dgm:pt>
    <dgm:pt modelId="{75481EEA-F079-4573-B585-8DFA36966997}" type="pres">
      <dgm:prSet presAssocID="{AB26268D-4201-4553-9B92-C42DDC552C65}" presName="Name64" presStyleLbl="parChTrans1D2" presStyleIdx="0" presStyleCnt="5"/>
      <dgm:spPr/>
    </dgm:pt>
    <dgm:pt modelId="{95E2C063-AFEC-4A94-B769-845DB7C22018}" type="pres">
      <dgm:prSet presAssocID="{13E83DA5-3485-4CDE-91CE-BC0E8B91CC43}" presName="hierRoot2" presStyleCnt="0">
        <dgm:presLayoutVars>
          <dgm:hierBranch val="init"/>
        </dgm:presLayoutVars>
      </dgm:prSet>
      <dgm:spPr/>
    </dgm:pt>
    <dgm:pt modelId="{F00B930F-7E63-4E44-B61A-08E1A559710F}" type="pres">
      <dgm:prSet presAssocID="{13E83DA5-3485-4CDE-91CE-BC0E8B91CC43}" presName="rootComposite" presStyleCnt="0"/>
      <dgm:spPr/>
    </dgm:pt>
    <dgm:pt modelId="{3C318287-27E1-4A27-B73B-1301F29ABE1D}" type="pres">
      <dgm:prSet presAssocID="{13E83DA5-3485-4CDE-91CE-BC0E8B91CC43}" presName="rootText" presStyleLbl="node2" presStyleIdx="0" presStyleCnt="4">
        <dgm:presLayoutVars>
          <dgm:chPref val="3"/>
        </dgm:presLayoutVars>
      </dgm:prSet>
      <dgm:spPr/>
    </dgm:pt>
    <dgm:pt modelId="{BB489C55-A68F-481C-AA74-1905F145823A}" type="pres">
      <dgm:prSet presAssocID="{13E83DA5-3485-4CDE-91CE-BC0E8B91CC43}" presName="rootConnector" presStyleLbl="node2" presStyleIdx="0" presStyleCnt="4"/>
      <dgm:spPr/>
    </dgm:pt>
    <dgm:pt modelId="{EFDA0E57-D527-480D-BA4D-D92BCFA2E870}" type="pres">
      <dgm:prSet presAssocID="{13E83DA5-3485-4CDE-91CE-BC0E8B91CC43}" presName="hierChild4" presStyleCnt="0"/>
      <dgm:spPr/>
    </dgm:pt>
    <dgm:pt modelId="{F8E252C9-ECEC-454B-BECA-81535006595F}" type="pres">
      <dgm:prSet presAssocID="{13E83DA5-3485-4CDE-91CE-BC0E8B91CC43}" presName="hierChild5" presStyleCnt="0"/>
      <dgm:spPr/>
    </dgm:pt>
    <dgm:pt modelId="{A60EE26A-F272-46BE-AB2F-DF1C50C7113A}" type="pres">
      <dgm:prSet presAssocID="{89972971-7A62-4913-9926-AF06A470FF8A}" presName="Name64" presStyleLbl="parChTrans1D2" presStyleIdx="1" presStyleCnt="5"/>
      <dgm:spPr/>
    </dgm:pt>
    <dgm:pt modelId="{1CD2C3B8-30B8-4A4D-B3EA-1BCCC42721DD}" type="pres">
      <dgm:prSet presAssocID="{1D16C8E4-2518-49A5-8579-95BBC7BC0E60}" presName="hierRoot2" presStyleCnt="0">
        <dgm:presLayoutVars>
          <dgm:hierBranch val="init"/>
        </dgm:presLayoutVars>
      </dgm:prSet>
      <dgm:spPr/>
    </dgm:pt>
    <dgm:pt modelId="{0409B967-8030-4A5F-BE9A-042D7F7CD8C8}" type="pres">
      <dgm:prSet presAssocID="{1D16C8E4-2518-49A5-8579-95BBC7BC0E60}" presName="rootComposite" presStyleCnt="0"/>
      <dgm:spPr/>
    </dgm:pt>
    <dgm:pt modelId="{A067536F-15F5-48A1-ABB3-ADAF96D6F3DA}" type="pres">
      <dgm:prSet presAssocID="{1D16C8E4-2518-49A5-8579-95BBC7BC0E60}" presName="rootText" presStyleLbl="node2" presStyleIdx="1" presStyleCnt="4">
        <dgm:presLayoutVars>
          <dgm:chPref val="3"/>
        </dgm:presLayoutVars>
      </dgm:prSet>
      <dgm:spPr/>
    </dgm:pt>
    <dgm:pt modelId="{D38CCA63-7AAA-454D-A26D-537D0060622E}" type="pres">
      <dgm:prSet presAssocID="{1D16C8E4-2518-49A5-8579-95BBC7BC0E60}" presName="rootConnector" presStyleLbl="node2" presStyleIdx="1" presStyleCnt="4"/>
      <dgm:spPr/>
    </dgm:pt>
    <dgm:pt modelId="{167FDF23-4DC1-4FDF-BBE4-5944312B6945}" type="pres">
      <dgm:prSet presAssocID="{1D16C8E4-2518-49A5-8579-95BBC7BC0E60}" presName="hierChild4" presStyleCnt="0"/>
      <dgm:spPr/>
    </dgm:pt>
    <dgm:pt modelId="{48C88A5B-17BA-4640-B83D-69B0350C200D}" type="pres">
      <dgm:prSet presAssocID="{1D16C8E4-2518-49A5-8579-95BBC7BC0E60}" presName="hierChild5" presStyleCnt="0"/>
      <dgm:spPr/>
    </dgm:pt>
    <dgm:pt modelId="{3737BB2D-C90C-4FF5-9C03-2B4C77B791DB}" type="pres">
      <dgm:prSet presAssocID="{A11AED1A-D49D-49AE-A602-D046BBBFEF9C}" presName="Name64" presStyleLbl="parChTrans1D2" presStyleIdx="2" presStyleCnt="5"/>
      <dgm:spPr/>
    </dgm:pt>
    <dgm:pt modelId="{8BB19477-A975-43D3-876C-6885DE61F0E4}" type="pres">
      <dgm:prSet presAssocID="{6C73D2AC-E0A8-4EB9-84C9-DFBAE8528F29}" presName="hierRoot2" presStyleCnt="0">
        <dgm:presLayoutVars>
          <dgm:hierBranch val="init"/>
        </dgm:presLayoutVars>
      </dgm:prSet>
      <dgm:spPr/>
    </dgm:pt>
    <dgm:pt modelId="{991FE6FF-0135-4944-907E-55BFDA7CCE3F}" type="pres">
      <dgm:prSet presAssocID="{6C73D2AC-E0A8-4EB9-84C9-DFBAE8528F29}" presName="rootComposite" presStyleCnt="0"/>
      <dgm:spPr/>
    </dgm:pt>
    <dgm:pt modelId="{A671C81C-E398-4336-BE89-FD894E804FEB}" type="pres">
      <dgm:prSet presAssocID="{6C73D2AC-E0A8-4EB9-84C9-DFBAE8528F29}" presName="rootText" presStyleLbl="node2" presStyleIdx="2" presStyleCnt="4">
        <dgm:presLayoutVars>
          <dgm:chPref val="3"/>
        </dgm:presLayoutVars>
      </dgm:prSet>
      <dgm:spPr/>
    </dgm:pt>
    <dgm:pt modelId="{8D5174D5-0714-4271-AB31-1348EC5041F4}" type="pres">
      <dgm:prSet presAssocID="{6C73D2AC-E0A8-4EB9-84C9-DFBAE8528F29}" presName="rootConnector" presStyleLbl="node2" presStyleIdx="2" presStyleCnt="4"/>
      <dgm:spPr/>
    </dgm:pt>
    <dgm:pt modelId="{0D6EBFE9-FB54-4076-9B3A-0CCA21734B88}" type="pres">
      <dgm:prSet presAssocID="{6C73D2AC-E0A8-4EB9-84C9-DFBAE8528F29}" presName="hierChild4" presStyleCnt="0"/>
      <dgm:spPr/>
    </dgm:pt>
    <dgm:pt modelId="{3FCAAE36-B30B-4B91-B38F-F2328B26C39D}" type="pres">
      <dgm:prSet presAssocID="{6C73D2AC-E0A8-4EB9-84C9-DFBAE8528F29}" presName="hierChild5" presStyleCnt="0"/>
      <dgm:spPr/>
    </dgm:pt>
    <dgm:pt modelId="{46109512-5297-4F98-BF0A-24EDD7C1C39D}" type="pres">
      <dgm:prSet presAssocID="{B9BBCA23-E987-4ABE-8D66-3452EFF8A210}" presName="Name64" presStyleLbl="parChTrans1D2" presStyleIdx="3" presStyleCnt="5"/>
      <dgm:spPr/>
    </dgm:pt>
    <dgm:pt modelId="{DF4370EC-DAC0-4C80-9FDD-C9E4064D8DA4}" type="pres">
      <dgm:prSet presAssocID="{923915C1-4C75-45A5-8BC0-A4B5A1871DB4}" presName="hierRoot2" presStyleCnt="0">
        <dgm:presLayoutVars>
          <dgm:hierBranch val="init"/>
        </dgm:presLayoutVars>
      </dgm:prSet>
      <dgm:spPr/>
    </dgm:pt>
    <dgm:pt modelId="{F3040037-881A-4244-9B18-86044913AC9A}" type="pres">
      <dgm:prSet presAssocID="{923915C1-4C75-45A5-8BC0-A4B5A1871DB4}" presName="rootComposite" presStyleCnt="0"/>
      <dgm:spPr/>
    </dgm:pt>
    <dgm:pt modelId="{B129DB78-E149-4793-A8FF-6257457EBE6F}" type="pres">
      <dgm:prSet presAssocID="{923915C1-4C75-45A5-8BC0-A4B5A1871DB4}" presName="rootText" presStyleLbl="node2" presStyleIdx="3" presStyleCnt="4" custScaleX="93725" custScaleY="153690">
        <dgm:presLayoutVars>
          <dgm:chPref val="3"/>
        </dgm:presLayoutVars>
      </dgm:prSet>
      <dgm:spPr/>
    </dgm:pt>
    <dgm:pt modelId="{801D5C57-B04D-4038-BA2C-B833BB1050FC}" type="pres">
      <dgm:prSet presAssocID="{923915C1-4C75-45A5-8BC0-A4B5A1871DB4}" presName="rootConnector" presStyleLbl="node2" presStyleIdx="3" presStyleCnt="4"/>
      <dgm:spPr/>
    </dgm:pt>
    <dgm:pt modelId="{AA14286C-FF93-4D30-BB67-8276A2863327}" type="pres">
      <dgm:prSet presAssocID="{923915C1-4C75-45A5-8BC0-A4B5A1871DB4}" presName="hierChild4" presStyleCnt="0"/>
      <dgm:spPr/>
    </dgm:pt>
    <dgm:pt modelId="{B76387C9-17E2-4FCE-BAF6-36CDD9BCBE62}" type="pres">
      <dgm:prSet presAssocID="{923915C1-4C75-45A5-8BC0-A4B5A1871DB4}" presName="hierChild5" presStyleCnt="0"/>
      <dgm:spPr/>
    </dgm:pt>
    <dgm:pt modelId="{FF8BD0C5-67A7-4739-8C7F-105348F6A1B5}" type="pres">
      <dgm:prSet presAssocID="{4AB77755-07B4-4918-A9E2-2B6061E218F4}" presName="hierChild3" presStyleCnt="0"/>
      <dgm:spPr/>
    </dgm:pt>
    <dgm:pt modelId="{A7A6FBA7-E88F-401F-9CE2-7A01457DA56F}" type="pres">
      <dgm:prSet presAssocID="{E9E41033-4222-47A5-B4E1-02447F7A23A1}" presName="Name115" presStyleLbl="parChTrans1D2" presStyleIdx="4" presStyleCnt="5"/>
      <dgm:spPr/>
    </dgm:pt>
    <dgm:pt modelId="{74420973-3716-4FD4-BB75-07D9F94710CA}" type="pres">
      <dgm:prSet presAssocID="{DED1B885-D5E6-4395-8EB6-2670C9EC8447}" presName="hierRoot3" presStyleCnt="0">
        <dgm:presLayoutVars>
          <dgm:hierBranch val="init"/>
        </dgm:presLayoutVars>
      </dgm:prSet>
      <dgm:spPr/>
    </dgm:pt>
    <dgm:pt modelId="{38FE216D-6E46-4BD6-B590-53BE2E7EE39E}" type="pres">
      <dgm:prSet presAssocID="{DED1B885-D5E6-4395-8EB6-2670C9EC8447}" presName="rootComposite3" presStyleCnt="0"/>
      <dgm:spPr/>
    </dgm:pt>
    <dgm:pt modelId="{F2033D28-BC21-4ABA-A6D2-F997B5D0F8E8}" type="pres">
      <dgm:prSet presAssocID="{DED1B885-D5E6-4395-8EB6-2670C9EC8447}" presName="rootText3" presStyleLbl="asst1" presStyleIdx="0" presStyleCnt="1" custScaleX="121403" custScaleY="182063">
        <dgm:presLayoutVars>
          <dgm:chPref val="3"/>
        </dgm:presLayoutVars>
      </dgm:prSet>
      <dgm:spPr/>
    </dgm:pt>
    <dgm:pt modelId="{24B138DD-E51B-4A81-BFBC-14DF3971B003}" type="pres">
      <dgm:prSet presAssocID="{DED1B885-D5E6-4395-8EB6-2670C9EC8447}" presName="rootConnector3" presStyleLbl="asst1" presStyleIdx="0" presStyleCnt="1"/>
      <dgm:spPr/>
    </dgm:pt>
    <dgm:pt modelId="{317092C6-C29E-45D6-B0AE-45FF0B27B921}" type="pres">
      <dgm:prSet presAssocID="{DED1B885-D5E6-4395-8EB6-2670C9EC8447}" presName="hierChild6" presStyleCnt="0"/>
      <dgm:spPr/>
    </dgm:pt>
    <dgm:pt modelId="{3CE2979D-18AA-49D0-AB00-1388498993D4}" type="pres">
      <dgm:prSet presAssocID="{DED1B885-D5E6-4395-8EB6-2670C9EC8447}" presName="hierChild7" presStyleCnt="0"/>
      <dgm:spPr/>
    </dgm:pt>
  </dgm:ptLst>
  <dgm:cxnLst>
    <dgm:cxn modelId="{B82C9AFD-EE69-479C-B1BC-DEA11035C1DE}" srcId="{4AB77755-07B4-4918-A9E2-2B6061E218F4}" destId="{13E83DA5-3485-4CDE-91CE-BC0E8B91CC43}" srcOrd="1" destOrd="0" parTransId="{AB26268D-4201-4553-9B92-C42DDC552C65}" sibTransId="{B2B7D2B6-FF54-4CA9-84AC-9A078B2BEFFC}"/>
    <dgm:cxn modelId="{7B4DA29E-F711-467A-B108-07DCAFAC5B99}" srcId="{4AB77755-07B4-4918-A9E2-2B6061E218F4}" destId="{923915C1-4C75-45A5-8BC0-A4B5A1871DB4}" srcOrd="4" destOrd="0" parTransId="{B9BBCA23-E987-4ABE-8D66-3452EFF8A210}" sibTransId="{AB603D39-1836-4E10-B4D1-C12EECBD744E}"/>
    <dgm:cxn modelId="{7709D06D-6299-574B-A1D4-12AF48F823D5}" type="presOf" srcId="{DED1B885-D5E6-4395-8EB6-2670C9EC8447}" destId="{24B138DD-E51B-4A81-BFBC-14DF3971B003}" srcOrd="1" destOrd="0" presId="urn:microsoft.com/office/officeart/2009/3/layout/HorizontalOrganizationChart"/>
    <dgm:cxn modelId="{A427D56A-08F7-EE46-A1C4-D30A7ECAC8A4}" type="presOf" srcId="{6C73D2AC-E0A8-4EB9-84C9-DFBAE8528F29}" destId="{8D5174D5-0714-4271-AB31-1348EC5041F4}" srcOrd="1" destOrd="0" presId="urn:microsoft.com/office/officeart/2009/3/layout/HorizontalOrganizationChart"/>
    <dgm:cxn modelId="{F0B077FE-3854-F24B-902D-2A70EBF852D5}" type="presOf" srcId="{00BDB347-FB65-4D14-951A-3268DF134560}" destId="{8D22EA4F-436F-4329-A19C-F7D6D62F6F2D}" srcOrd="0" destOrd="0" presId="urn:microsoft.com/office/officeart/2009/3/layout/HorizontalOrganizationChart"/>
    <dgm:cxn modelId="{E3A6A41A-E081-7245-A520-F729C6E12A15}" type="presOf" srcId="{DED1B885-D5E6-4395-8EB6-2670C9EC8447}" destId="{F2033D28-BC21-4ABA-A6D2-F997B5D0F8E8}" srcOrd="0" destOrd="0" presId="urn:microsoft.com/office/officeart/2009/3/layout/HorizontalOrganizationChart"/>
    <dgm:cxn modelId="{8458772E-E1D5-48C9-A898-AC530E1644B6}" srcId="{00BDB347-FB65-4D14-951A-3268DF134560}" destId="{4AB77755-07B4-4918-A9E2-2B6061E218F4}" srcOrd="0" destOrd="0" parTransId="{53DE6DC5-CBAD-4F0C-804B-DFE9DB0DF062}" sibTransId="{FDB81876-CB75-4F37-ACB8-EAEA6E3D9169}"/>
    <dgm:cxn modelId="{D1887925-3337-40DF-B2D5-3955365D30F7}" srcId="{4AB77755-07B4-4918-A9E2-2B6061E218F4}" destId="{DED1B885-D5E6-4395-8EB6-2670C9EC8447}" srcOrd="0" destOrd="0" parTransId="{E9E41033-4222-47A5-B4E1-02447F7A23A1}" sibTransId="{ADABE753-4822-4E06-A618-0E057610D14D}"/>
    <dgm:cxn modelId="{6433F00A-7CB3-4988-949C-8AAFD8619326}" srcId="{4AB77755-07B4-4918-A9E2-2B6061E218F4}" destId="{6C73D2AC-E0A8-4EB9-84C9-DFBAE8528F29}" srcOrd="3" destOrd="0" parTransId="{A11AED1A-D49D-49AE-A602-D046BBBFEF9C}" sibTransId="{B3C73C5B-E954-4078-A407-9580FF95B0BC}"/>
    <dgm:cxn modelId="{6F55E757-1C14-434A-8A1F-CC81470D3BC5}" type="presOf" srcId="{1D16C8E4-2518-49A5-8579-95BBC7BC0E60}" destId="{A067536F-15F5-48A1-ABB3-ADAF96D6F3DA}" srcOrd="0" destOrd="0" presId="urn:microsoft.com/office/officeart/2009/3/layout/HorizontalOrganizationChart"/>
    <dgm:cxn modelId="{AC04F5A8-C582-8840-BA6E-1DCC70A8738C}" type="presOf" srcId="{4AB77755-07B4-4918-A9E2-2B6061E218F4}" destId="{FF053B68-67ED-43BC-A076-5002A280B879}" srcOrd="0" destOrd="0" presId="urn:microsoft.com/office/officeart/2009/3/layout/HorizontalOrganizationChart"/>
    <dgm:cxn modelId="{29E6CFCC-DE95-3349-AB67-68FC9DD523EC}" type="presOf" srcId="{1D16C8E4-2518-49A5-8579-95BBC7BC0E60}" destId="{D38CCA63-7AAA-454D-A26D-537D0060622E}" srcOrd="1" destOrd="0" presId="urn:microsoft.com/office/officeart/2009/3/layout/HorizontalOrganizationChart"/>
    <dgm:cxn modelId="{9FE1BD2C-493E-8440-AE45-9765D2245974}" type="presOf" srcId="{4AB77755-07B4-4918-A9E2-2B6061E218F4}" destId="{6F877CA0-9EEB-4590-BF7E-C7148A6493EC}" srcOrd="1" destOrd="0" presId="urn:microsoft.com/office/officeart/2009/3/layout/HorizontalOrganizationChart"/>
    <dgm:cxn modelId="{4F2B8343-A393-744F-B9B9-AF961771ADB4}" type="presOf" srcId="{923915C1-4C75-45A5-8BC0-A4B5A1871DB4}" destId="{B129DB78-E149-4793-A8FF-6257457EBE6F}" srcOrd="0" destOrd="0" presId="urn:microsoft.com/office/officeart/2009/3/layout/HorizontalOrganizationChart"/>
    <dgm:cxn modelId="{814D7938-91B3-5D4E-85B4-4B8E16E88B55}" type="presOf" srcId="{89972971-7A62-4913-9926-AF06A470FF8A}" destId="{A60EE26A-F272-46BE-AB2F-DF1C50C7113A}" srcOrd="0" destOrd="0" presId="urn:microsoft.com/office/officeart/2009/3/layout/HorizontalOrganizationChart"/>
    <dgm:cxn modelId="{FAB8236C-6806-C244-B51E-E5121623F8B7}" type="presOf" srcId="{E9E41033-4222-47A5-B4E1-02447F7A23A1}" destId="{A7A6FBA7-E88F-401F-9CE2-7A01457DA56F}" srcOrd="0" destOrd="0" presId="urn:microsoft.com/office/officeart/2009/3/layout/HorizontalOrganizationChart"/>
    <dgm:cxn modelId="{F1541E0B-68AA-4243-AA82-4D550F79AE71}" type="presOf" srcId="{13E83DA5-3485-4CDE-91CE-BC0E8B91CC43}" destId="{3C318287-27E1-4A27-B73B-1301F29ABE1D}" srcOrd="0" destOrd="0" presId="urn:microsoft.com/office/officeart/2009/3/layout/HorizontalOrganizationChart"/>
    <dgm:cxn modelId="{B4C29E3B-08A1-4B48-8043-06E11087145D}" type="presOf" srcId="{6C73D2AC-E0A8-4EB9-84C9-DFBAE8528F29}" destId="{A671C81C-E398-4336-BE89-FD894E804FEB}" srcOrd="0" destOrd="0" presId="urn:microsoft.com/office/officeart/2009/3/layout/HorizontalOrganizationChart"/>
    <dgm:cxn modelId="{803B3A71-BF07-8944-8774-0E8331E6A4AA}" type="presOf" srcId="{13E83DA5-3485-4CDE-91CE-BC0E8B91CC43}" destId="{BB489C55-A68F-481C-AA74-1905F145823A}" srcOrd="1" destOrd="0" presId="urn:microsoft.com/office/officeart/2009/3/layout/HorizontalOrganizationChart"/>
    <dgm:cxn modelId="{EDB22C04-BFEA-4E1B-89DB-718DF6AAF250}" srcId="{4AB77755-07B4-4918-A9E2-2B6061E218F4}" destId="{1D16C8E4-2518-49A5-8579-95BBC7BC0E60}" srcOrd="2" destOrd="0" parTransId="{89972971-7A62-4913-9926-AF06A470FF8A}" sibTransId="{0584603D-A3D5-4BB1-83ED-6FE40817E38E}"/>
    <dgm:cxn modelId="{E56C42A2-9977-3A40-9893-1ECE7BB3D422}" type="presOf" srcId="{AB26268D-4201-4553-9B92-C42DDC552C65}" destId="{75481EEA-F079-4573-B585-8DFA36966997}" srcOrd="0" destOrd="0" presId="urn:microsoft.com/office/officeart/2009/3/layout/HorizontalOrganizationChart"/>
    <dgm:cxn modelId="{7FAEDEA7-6FB0-BB4B-AF2A-BDD862C333F4}" type="presOf" srcId="{A11AED1A-D49D-49AE-A602-D046BBBFEF9C}" destId="{3737BB2D-C90C-4FF5-9C03-2B4C77B791DB}" srcOrd="0" destOrd="0" presId="urn:microsoft.com/office/officeart/2009/3/layout/HorizontalOrganizationChart"/>
    <dgm:cxn modelId="{D56914F0-5105-8745-A849-01BA42CFC4C0}" type="presOf" srcId="{B9BBCA23-E987-4ABE-8D66-3452EFF8A210}" destId="{46109512-5297-4F98-BF0A-24EDD7C1C39D}" srcOrd="0" destOrd="0" presId="urn:microsoft.com/office/officeart/2009/3/layout/HorizontalOrganizationChart"/>
    <dgm:cxn modelId="{8DDBF3A6-BDAD-DA40-B3A0-BE9AC1A4746B}" type="presOf" srcId="{923915C1-4C75-45A5-8BC0-A4B5A1871DB4}" destId="{801D5C57-B04D-4038-BA2C-B833BB1050FC}" srcOrd="1" destOrd="0" presId="urn:microsoft.com/office/officeart/2009/3/layout/HorizontalOrganizationChart"/>
    <dgm:cxn modelId="{AAC62D81-C206-0943-85FF-17FFBDD67B49}" type="presParOf" srcId="{8D22EA4F-436F-4329-A19C-F7D6D62F6F2D}" destId="{1C9799EA-E38E-4236-AD2E-A051AECFAEDA}" srcOrd="0" destOrd="0" presId="urn:microsoft.com/office/officeart/2009/3/layout/HorizontalOrganizationChart"/>
    <dgm:cxn modelId="{51D02765-BF7D-5F4A-A8D8-6858CA7F4F9C}" type="presParOf" srcId="{1C9799EA-E38E-4236-AD2E-A051AECFAEDA}" destId="{3F94D06B-E33D-4383-BC90-4AA1D35CA88D}" srcOrd="0" destOrd="0" presId="urn:microsoft.com/office/officeart/2009/3/layout/HorizontalOrganizationChart"/>
    <dgm:cxn modelId="{516C29B1-D3D5-F04F-89AA-B05796BE5D49}" type="presParOf" srcId="{3F94D06B-E33D-4383-BC90-4AA1D35CA88D}" destId="{FF053B68-67ED-43BC-A076-5002A280B879}" srcOrd="0" destOrd="0" presId="urn:microsoft.com/office/officeart/2009/3/layout/HorizontalOrganizationChart"/>
    <dgm:cxn modelId="{BBF47178-270D-8341-AD2B-2E2433EB1A09}" type="presParOf" srcId="{3F94D06B-E33D-4383-BC90-4AA1D35CA88D}" destId="{6F877CA0-9EEB-4590-BF7E-C7148A6493EC}" srcOrd="1" destOrd="0" presId="urn:microsoft.com/office/officeart/2009/3/layout/HorizontalOrganizationChart"/>
    <dgm:cxn modelId="{135EB6E2-BA78-9F4E-A1FC-E50AD6895116}" type="presParOf" srcId="{1C9799EA-E38E-4236-AD2E-A051AECFAEDA}" destId="{7341C36F-B661-4446-B7F3-9B3470ED9FB6}" srcOrd="1" destOrd="0" presId="urn:microsoft.com/office/officeart/2009/3/layout/HorizontalOrganizationChart"/>
    <dgm:cxn modelId="{6753494B-6551-2F48-BB15-54A099EAF94C}" type="presParOf" srcId="{7341C36F-B661-4446-B7F3-9B3470ED9FB6}" destId="{75481EEA-F079-4573-B585-8DFA36966997}" srcOrd="0" destOrd="0" presId="urn:microsoft.com/office/officeart/2009/3/layout/HorizontalOrganizationChart"/>
    <dgm:cxn modelId="{AA0CC5CB-26E7-2F4D-9A1C-2D260048F24E}" type="presParOf" srcId="{7341C36F-B661-4446-B7F3-9B3470ED9FB6}" destId="{95E2C063-AFEC-4A94-B769-845DB7C22018}" srcOrd="1" destOrd="0" presId="urn:microsoft.com/office/officeart/2009/3/layout/HorizontalOrganizationChart"/>
    <dgm:cxn modelId="{9887CB73-1D61-C24A-B8E4-AA9276304BE3}" type="presParOf" srcId="{95E2C063-AFEC-4A94-B769-845DB7C22018}" destId="{F00B930F-7E63-4E44-B61A-08E1A559710F}" srcOrd="0" destOrd="0" presId="urn:microsoft.com/office/officeart/2009/3/layout/HorizontalOrganizationChart"/>
    <dgm:cxn modelId="{D47637E8-19E9-4A45-80B7-5784A68C6ECB}" type="presParOf" srcId="{F00B930F-7E63-4E44-B61A-08E1A559710F}" destId="{3C318287-27E1-4A27-B73B-1301F29ABE1D}" srcOrd="0" destOrd="0" presId="urn:microsoft.com/office/officeart/2009/3/layout/HorizontalOrganizationChart"/>
    <dgm:cxn modelId="{233DA256-2A4F-4F42-AF72-BF420EFB0C7C}" type="presParOf" srcId="{F00B930F-7E63-4E44-B61A-08E1A559710F}" destId="{BB489C55-A68F-481C-AA74-1905F145823A}" srcOrd="1" destOrd="0" presId="urn:microsoft.com/office/officeart/2009/3/layout/HorizontalOrganizationChart"/>
    <dgm:cxn modelId="{D77298D1-F96E-3D44-92FF-7E306EF64909}" type="presParOf" srcId="{95E2C063-AFEC-4A94-B769-845DB7C22018}" destId="{EFDA0E57-D527-480D-BA4D-D92BCFA2E870}" srcOrd="1" destOrd="0" presId="urn:microsoft.com/office/officeart/2009/3/layout/HorizontalOrganizationChart"/>
    <dgm:cxn modelId="{1FA55464-1008-2F4C-BF7A-9629D37F2ADC}" type="presParOf" srcId="{95E2C063-AFEC-4A94-B769-845DB7C22018}" destId="{F8E252C9-ECEC-454B-BECA-81535006595F}" srcOrd="2" destOrd="0" presId="urn:microsoft.com/office/officeart/2009/3/layout/HorizontalOrganizationChart"/>
    <dgm:cxn modelId="{47F2732F-C3EC-1B43-80C4-24552BD706E0}" type="presParOf" srcId="{7341C36F-B661-4446-B7F3-9B3470ED9FB6}" destId="{A60EE26A-F272-46BE-AB2F-DF1C50C7113A}" srcOrd="2" destOrd="0" presId="urn:microsoft.com/office/officeart/2009/3/layout/HorizontalOrganizationChart"/>
    <dgm:cxn modelId="{8CC9499E-B9EF-AF45-A691-2D706AE9D8DF}" type="presParOf" srcId="{7341C36F-B661-4446-B7F3-9B3470ED9FB6}" destId="{1CD2C3B8-30B8-4A4D-B3EA-1BCCC42721DD}" srcOrd="3" destOrd="0" presId="urn:microsoft.com/office/officeart/2009/3/layout/HorizontalOrganizationChart"/>
    <dgm:cxn modelId="{C7F923E8-FF12-CE4B-A0E8-BFAB5EEEF0CB}" type="presParOf" srcId="{1CD2C3B8-30B8-4A4D-B3EA-1BCCC42721DD}" destId="{0409B967-8030-4A5F-BE9A-042D7F7CD8C8}" srcOrd="0" destOrd="0" presId="urn:microsoft.com/office/officeart/2009/3/layout/HorizontalOrganizationChart"/>
    <dgm:cxn modelId="{AF615BB1-081B-E640-832D-C40E31705D61}" type="presParOf" srcId="{0409B967-8030-4A5F-BE9A-042D7F7CD8C8}" destId="{A067536F-15F5-48A1-ABB3-ADAF96D6F3DA}" srcOrd="0" destOrd="0" presId="urn:microsoft.com/office/officeart/2009/3/layout/HorizontalOrganizationChart"/>
    <dgm:cxn modelId="{F0716248-E4CC-2D4B-AADE-FC3BA09A0126}" type="presParOf" srcId="{0409B967-8030-4A5F-BE9A-042D7F7CD8C8}" destId="{D38CCA63-7AAA-454D-A26D-537D0060622E}" srcOrd="1" destOrd="0" presId="urn:microsoft.com/office/officeart/2009/3/layout/HorizontalOrganizationChart"/>
    <dgm:cxn modelId="{CCC55FC2-B15D-F344-BFDA-1480F95489B7}" type="presParOf" srcId="{1CD2C3B8-30B8-4A4D-B3EA-1BCCC42721DD}" destId="{167FDF23-4DC1-4FDF-BBE4-5944312B6945}" srcOrd="1" destOrd="0" presId="urn:microsoft.com/office/officeart/2009/3/layout/HorizontalOrganizationChart"/>
    <dgm:cxn modelId="{8896DEF9-0404-0247-B2E1-7CF81C40B1A0}" type="presParOf" srcId="{1CD2C3B8-30B8-4A4D-B3EA-1BCCC42721DD}" destId="{48C88A5B-17BA-4640-B83D-69B0350C200D}" srcOrd="2" destOrd="0" presId="urn:microsoft.com/office/officeart/2009/3/layout/HorizontalOrganizationChart"/>
    <dgm:cxn modelId="{7DFC5885-6EE5-E640-B5B9-067042F69111}" type="presParOf" srcId="{7341C36F-B661-4446-B7F3-9B3470ED9FB6}" destId="{3737BB2D-C90C-4FF5-9C03-2B4C77B791DB}" srcOrd="4" destOrd="0" presId="urn:microsoft.com/office/officeart/2009/3/layout/HorizontalOrganizationChart"/>
    <dgm:cxn modelId="{3003D2D0-970D-AC46-A2D6-D45B6C257DB6}" type="presParOf" srcId="{7341C36F-B661-4446-B7F3-9B3470ED9FB6}" destId="{8BB19477-A975-43D3-876C-6885DE61F0E4}" srcOrd="5" destOrd="0" presId="urn:microsoft.com/office/officeart/2009/3/layout/HorizontalOrganizationChart"/>
    <dgm:cxn modelId="{E07810AB-EA5C-AF42-AAF6-68FE151CE3EC}" type="presParOf" srcId="{8BB19477-A975-43D3-876C-6885DE61F0E4}" destId="{991FE6FF-0135-4944-907E-55BFDA7CCE3F}" srcOrd="0" destOrd="0" presId="urn:microsoft.com/office/officeart/2009/3/layout/HorizontalOrganizationChart"/>
    <dgm:cxn modelId="{8CA96261-7FE6-6B42-AD2E-DCC183A44B8A}" type="presParOf" srcId="{991FE6FF-0135-4944-907E-55BFDA7CCE3F}" destId="{A671C81C-E398-4336-BE89-FD894E804FEB}" srcOrd="0" destOrd="0" presId="urn:microsoft.com/office/officeart/2009/3/layout/HorizontalOrganizationChart"/>
    <dgm:cxn modelId="{292E01B2-6CAD-7E48-803D-5249B536619E}" type="presParOf" srcId="{991FE6FF-0135-4944-907E-55BFDA7CCE3F}" destId="{8D5174D5-0714-4271-AB31-1348EC5041F4}" srcOrd="1" destOrd="0" presId="urn:microsoft.com/office/officeart/2009/3/layout/HorizontalOrganizationChart"/>
    <dgm:cxn modelId="{4FFDC320-1BDC-074E-A6B0-4A54C9ACB90F}" type="presParOf" srcId="{8BB19477-A975-43D3-876C-6885DE61F0E4}" destId="{0D6EBFE9-FB54-4076-9B3A-0CCA21734B88}" srcOrd="1" destOrd="0" presId="urn:microsoft.com/office/officeart/2009/3/layout/HorizontalOrganizationChart"/>
    <dgm:cxn modelId="{9B1699C2-C065-9E4B-BB36-B1F92418000C}" type="presParOf" srcId="{8BB19477-A975-43D3-876C-6885DE61F0E4}" destId="{3FCAAE36-B30B-4B91-B38F-F2328B26C39D}" srcOrd="2" destOrd="0" presId="urn:microsoft.com/office/officeart/2009/3/layout/HorizontalOrganizationChart"/>
    <dgm:cxn modelId="{22181AF5-81D3-EA46-9E01-DE815E770EC5}" type="presParOf" srcId="{7341C36F-B661-4446-B7F3-9B3470ED9FB6}" destId="{46109512-5297-4F98-BF0A-24EDD7C1C39D}" srcOrd="6" destOrd="0" presId="urn:microsoft.com/office/officeart/2009/3/layout/HorizontalOrganizationChart"/>
    <dgm:cxn modelId="{29C3DDAD-86BD-4B4F-ABEF-44A9A4B2BBB6}" type="presParOf" srcId="{7341C36F-B661-4446-B7F3-9B3470ED9FB6}" destId="{DF4370EC-DAC0-4C80-9FDD-C9E4064D8DA4}" srcOrd="7" destOrd="0" presId="urn:microsoft.com/office/officeart/2009/3/layout/HorizontalOrganizationChart"/>
    <dgm:cxn modelId="{BA019DFE-7113-094D-A2F9-0EF6E131920E}" type="presParOf" srcId="{DF4370EC-DAC0-4C80-9FDD-C9E4064D8DA4}" destId="{F3040037-881A-4244-9B18-86044913AC9A}" srcOrd="0" destOrd="0" presId="urn:microsoft.com/office/officeart/2009/3/layout/HorizontalOrganizationChart"/>
    <dgm:cxn modelId="{BE88FE07-CEEF-534B-9E7B-C6B9474C3F7F}" type="presParOf" srcId="{F3040037-881A-4244-9B18-86044913AC9A}" destId="{B129DB78-E149-4793-A8FF-6257457EBE6F}" srcOrd="0" destOrd="0" presId="urn:microsoft.com/office/officeart/2009/3/layout/HorizontalOrganizationChart"/>
    <dgm:cxn modelId="{B8671793-3E95-8742-A07A-FF84EC04E5AF}" type="presParOf" srcId="{F3040037-881A-4244-9B18-86044913AC9A}" destId="{801D5C57-B04D-4038-BA2C-B833BB1050FC}" srcOrd="1" destOrd="0" presId="urn:microsoft.com/office/officeart/2009/3/layout/HorizontalOrganizationChart"/>
    <dgm:cxn modelId="{8D2B5E34-4A86-E546-9B61-964FE5099FF2}" type="presParOf" srcId="{DF4370EC-DAC0-4C80-9FDD-C9E4064D8DA4}" destId="{AA14286C-FF93-4D30-BB67-8276A2863327}" srcOrd="1" destOrd="0" presId="urn:microsoft.com/office/officeart/2009/3/layout/HorizontalOrganizationChart"/>
    <dgm:cxn modelId="{4FFFE248-D1FC-C341-9CC6-8C579F35EAA2}" type="presParOf" srcId="{DF4370EC-DAC0-4C80-9FDD-C9E4064D8DA4}" destId="{B76387C9-17E2-4FCE-BAF6-36CDD9BCBE62}" srcOrd="2" destOrd="0" presId="urn:microsoft.com/office/officeart/2009/3/layout/HorizontalOrganizationChart"/>
    <dgm:cxn modelId="{DB34E4C9-E7F0-7144-8F60-F57D78AFDAB1}" type="presParOf" srcId="{1C9799EA-E38E-4236-AD2E-A051AECFAEDA}" destId="{FF8BD0C5-67A7-4739-8C7F-105348F6A1B5}" srcOrd="2" destOrd="0" presId="urn:microsoft.com/office/officeart/2009/3/layout/HorizontalOrganizationChart"/>
    <dgm:cxn modelId="{749F0584-A682-7D46-A92A-680A402B5D57}" type="presParOf" srcId="{FF8BD0C5-67A7-4739-8C7F-105348F6A1B5}" destId="{A7A6FBA7-E88F-401F-9CE2-7A01457DA56F}" srcOrd="0" destOrd="0" presId="urn:microsoft.com/office/officeart/2009/3/layout/HorizontalOrganizationChart"/>
    <dgm:cxn modelId="{743D49E1-240E-9C4E-B869-00C4F64B5767}" type="presParOf" srcId="{FF8BD0C5-67A7-4739-8C7F-105348F6A1B5}" destId="{74420973-3716-4FD4-BB75-07D9F94710CA}" srcOrd="1" destOrd="0" presId="urn:microsoft.com/office/officeart/2009/3/layout/HorizontalOrganizationChart"/>
    <dgm:cxn modelId="{60E626A7-90AF-A24A-8570-4D89B8520707}" type="presParOf" srcId="{74420973-3716-4FD4-BB75-07D9F94710CA}" destId="{38FE216D-6E46-4BD6-B590-53BE2E7EE39E}" srcOrd="0" destOrd="0" presId="urn:microsoft.com/office/officeart/2009/3/layout/HorizontalOrganizationChart"/>
    <dgm:cxn modelId="{758B8FB9-D56E-CF4A-B167-26F9C6A5CB7D}" type="presParOf" srcId="{38FE216D-6E46-4BD6-B590-53BE2E7EE39E}" destId="{F2033D28-BC21-4ABA-A6D2-F997B5D0F8E8}" srcOrd="0" destOrd="0" presId="urn:microsoft.com/office/officeart/2009/3/layout/HorizontalOrganizationChart"/>
    <dgm:cxn modelId="{85BF0C33-9B80-3A49-8575-0AB814059D92}" type="presParOf" srcId="{38FE216D-6E46-4BD6-B590-53BE2E7EE39E}" destId="{24B138DD-E51B-4A81-BFBC-14DF3971B003}" srcOrd="1" destOrd="0" presId="urn:microsoft.com/office/officeart/2009/3/layout/HorizontalOrganizationChart"/>
    <dgm:cxn modelId="{596727BE-634C-F241-866A-82EDB717AD74}" type="presParOf" srcId="{74420973-3716-4FD4-BB75-07D9F94710CA}" destId="{317092C6-C29E-45D6-B0AE-45FF0B27B921}" srcOrd="1" destOrd="0" presId="urn:microsoft.com/office/officeart/2009/3/layout/HorizontalOrganizationChart"/>
    <dgm:cxn modelId="{72583EB1-9C1C-3545-88C0-D0CFD82134A2}" type="presParOf" srcId="{74420973-3716-4FD4-BB75-07D9F94710CA}" destId="{3CE2979D-18AA-49D0-AB00-1388498993D4}" srcOrd="2" destOrd="0" presId="urn:microsoft.com/office/officeart/2009/3/layout/HorizontalOrganizationChar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87CD77-9A69-4C2B-BB49-B7B9F13D901D}" type="doc">
      <dgm:prSet loTypeId="urn:microsoft.com/office/officeart/2005/8/layout/radial2" loCatId="relationship" qsTypeId="urn:microsoft.com/office/officeart/2005/8/quickstyle/simple1#2" qsCatId="simple" csTypeId="urn:microsoft.com/office/officeart/2005/8/colors/colorful1#3" csCatId="colorful" phldr="1"/>
      <dgm:spPr/>
      <dgm:t>
        <a:bodyPr/>
        <a:lstStyle/>
        <a:p>
          <a:endParaRPr lang="en-US"/>
        </a:p>
      </dgm:t>
    </dgm:pt>
    <dgm:pt modelId="{D5604249-EAE6-4AA8-9B23-599C0ED1DECD}">
      <dgm:prSet phldrT="[Text]" custT="1"/>
      <dgm:spPr/>
      <dgm:t>
        <a:bodyPr/>
        <a:lstStyle/>
        <a:p>
          <a:r>
            <a:rPr lang="en-US" sz="1600" dirty="0" err="1"/>
            <a:t>Quy</a:t>
          </a:r>
          <a:r>
            <a:rPr lang="en-US" sz="1600" dirty="0"/>
            <a:t> </a:t>
          </a:r>
          <a:r>
            <a:rPr lang="en-US" sz="1600" dirty="0" err="1"/>
            <a:t>định</a:t>
          </a:r>
          <a:r>
            <a:rPr lang="en-US" sz="1600" dirty="0"/>
            <a:t> </a:t>
          </a:r>
          <a:r>
            <a:rPr lang="en-US" sz="1600" dirty="0" err="1"/>
            <a:t>toàn</a:t>
          </a:r>
          <a:r>
            <a:rPr lang="en-US" sz="1600" dirty="0"/>
            <a:t> </a:t>
          </a:r>
          <a:r>
            <a:rPr lang="en-US" sz="1600" dirty="0" err="1"/>
            <a:t>cầu</a:t>
          </a:r>
          <a:endParaRPr lang="en-US" sz="1600" dirty="0"/>
        </a:p>
      </dgm:t>
    </dgm:pt>
    <dgm:pt modelId="{1948B2AD-33A0-4241-8E7B-2C8CED1EC162}" type="parTrans" cxnId="{D62362B3-464D-4892-9E53-0CCD5D685F3F}">
      <dgm:prSet/>
      <dgm:spPr>
        <a:ln w="57150"/>
      </dgm:spPr>
      <dgm:t>
        <a:bodyPr/>
        <a:lstStyle/>
        <a:p>
          <a:endParaRPr lang="en-US"/>
        </a:p>
      </dgm:t>
    </dgm:pt>
    <dgm:pt modelId="{2A444892-8451-4680-A451-96C6655C601C}" type="sibTrans" cxnId="{D62362B3-464D-4892-9E53-0CCD5D685F3F}">
      <dgm:prSet/>
      <dgm:spPr/>
      <dgm:t>
        <a:bodyPr/>
        <a:lstStyle/>
        <a:p>
          <a:endParaRPr lang="en-US"/>
        </a:p>
      </dgm:t>
    </dgm:pt>
    <dgm:pt modelId="{8F57F37D-7AA6-4793-94EF-0BCC781BF7B4}">
      <dgm:prSet phldrT="[Text]" custT="1"/>
      <dgm:spPr/>
      <dgm:t>
        <a:bodyPr/>
        <a:lstStyle/>
        <a:p>
          <a:pPr algn="l"/>
          <a:r>
            <a:rPr lang="en-US" sz="1800" dirty="0" err="1"/>
            <a:t>Việc</a:t>
          </a:r>
          <a:r>
            <a:rPr lang="en-US" sz="1800" dirty="0"/>
            <a:t> </a:t>
          </a:r>
          <a:r>
            <a:rPr lang="en-US" sz="1800" dirty="0" err="1"/>
            <a:t>toàn</a:t>
          </a:r>
          <a:r>
            <a:rPr lang="en-US" sz="1800" dirty="0"/>
            <a:t> </a:t>
          </a:r>
          <a:r>
            <a:rPr lang="en-US" sz="1800" dirty="0" err="1"/>
            <a:t>cầu</a:t>
          </a:r>
          <a:r>
            <a:rPr lang="en-US" sz="1800" dirty="0"/>
            <a:t> </a:t>
          </a:r>
          <a:r>
            <a:rPr lang="en-US" sz="1800" dirty="0" err="1"/>
            <a:t>hóa</a:t>
          </a:r>
          <a:r>
            <a:rPr lang="en-US" sz="1800" dirty="0"/>
            <a:t> </a:t>
          </a:r>
          <a:r>
            <a:rPr lang="en-US" sz="1800" dirty="0" err="1"/>
            <a:t>hệ</a:t>
          </a:r>
          <a:r>
            <a:rPr lang="en-US" sz="1800" dirty="0"/>
            <a:t> </a:t>
          </a:r>
          <a:r>
            <a:rPr lang="en-US" sz="1800" dirty="0" err="1"/>
            <a:t>thống</a:t>
          </a:r>
          <a:r>
            <a:rPr lang="en-US" sz="1800" dirty="0"/>
            <a:t> </a:t>
          </a:r>
          <a:r>
            <a:rPr lang="en-US" sz="1800" dirty="0" err="1"/>
            <a:t>thực</a:t>
          </a:r>
          <a:r>
            <a:rPr lang="en-US" sz="1800" dirty="0"/>
            <a:t> </a:t>
          </a:r>
          <a:r>
            <a:rPr lang="en-US" sz="1800" dirty="0" err="1"/>
            <a:t>phẩm</a:t>
          </a:r>
          <a:r>
            <a:rPr lang="en-US" sz="1800" dirty="0"/>
            <a:t> </a:t>
          </a:r>
          <a:r>
            <a:rPr lang="en-US" sz="1800" dirty="0" err="1"/>
            <a:t>của</a:t>
          </a:r>
          <a:r>
            <a:rPr lang="en-US" sz="1800" dirty="0"/>
            <a:t> </a:t>
          </a:r>
          <a:r>
            <a:rPr lang="en-US" sz="1800" dirty="0" err="1"/>
            <a:t>chúng</a:t>
          </a:r>
          <a:r>
            <a:rPr lang="en-US" sz="1800" dirty="0"/>
            <a:t> ta </a:t>
          </a:r>
          <a:r>
            <a:rPr lang="en-US" sz="1800" dirty="0" err="1"/>
            <a:t>đang</a:t>
          </a:r>
          <a:r>
            <a:rPr lang="en-US" sz="1800" dirty="0"/>
            <a:t> </a:t>
          </a:r>
          <a:r>
            <a:rPr lang="en-US" sz="1800" dirty="0" err="1"/>
            <a:t>tác</a:t>
          </a:r>
          <a:r>
            <a:rPr lang="en-US" sz="1800" dirty="0"/>
            <a:t> </a:t>
          </a:r>
          <a:r>
            <a:rPr lang="en-US" sz="1800" dirty="0" err="1"/>
            <a:t>động</a:t>
          </a:r>
          <a:r>
            <a:rPr lang="en-US" sz="1800" dirty="0"/>
            <a:t> </a:t>
          </a:r>
          <a:r>
            <a:rPr lang="en-US" sz="1800" dirty="0" err="1"/>
            <a:t>tiêu</a:t>
          </a:r>
          <a:r>
            <a:rPr lang="en-US" sz="1800" dirty="0"/>
            <a:t> </a:t>
          </a:r>
          <a:r>
            <a:rPr lang="en-US" sz="1800" dirty="0" err="1"/>
            <a:t>cực</a:t>
          </a:r>
          <a:r>
            <a:rPr lang="en-US" sz="1800" dirty="0"/>
            <a:t> </a:t>
          </a:r>
          <a:r>
            <a:rPr lang="en-US" sz="1800" dirty="0" err="1"/>
            <a:t>tới</a:t>
          </a:r>
          <a:r>
            <a:rPr lang="en-US" sz="1800" dirty="0"/>
            <a:t> </a:t>
          </a:r>
          <a:r>
            <a:rPr lang="en-US" sz="1800" dirty="0" err="1"/>
            <a:t>sức</a:t>
          </a:r>
          <a:r>
            <a:rPr lang="en-US" sz="1800" dirty="0"/>
            <a:t> </a:t>
          </a:r>
          <a:r>
            <a:rPr lang="en-US" sz="1800" dirty="0" err="1"/>
            <a:t>kgoer</a:t>
          </a:r>
          <a:r>
            <a:rPr lang="en-US" sz="1800" dirty="0"/>
            <a:t> </a:t>
          </a:r>
          <a:r>
            <a:rPr lang="en-US" sz="1800" dirty="0" err="1"/>
            <a:t>trên</a:t>
          </a:r>
          <a:r>
            <a:rPr lang="en-US" sz="1800" dirty="0"/>
            <a:t> </a:t>
          </a:r>
          <a:r>
            <a:rPr lang="en-US" sz="1800" dirty="0" err="1"/>
            <a:t>quy</a:t>
          </a:r>
          <a:r>
            <a:rPr lang="en-US" sz="1800" dirty="0"/>
            <a:t> </a:t>
          </a:r>
          <a:r>
            <a:rPr lang="en-US" sz="1800" dirty="0" err="1"/>
            <a:t>mô</a:t>
          </a:r>
          <a:r>
            <a:rPr lang="en-US" sz="1800" dirty="0"/>
            <a:t> </a:t>
          </a:r>
          <a:r>
            <a:rPr lang="en-US" sz="1800" dirty="0" err="1"/>
            <a:t>toàn</a:t>
          </a:r>
          <a:r>
            <a:rPr lang="en-US" sz="1800" dirty="0"/>
            <a:t> </a:t>
          </a:r>
          <a:r>
            <a:rPr lang="en-US" sz="1800" dirty="0" err="1"/>
            <a:t>cầu</a:t>
          </a:r>
          <a:endParaRPr lang="en-US" sz="1800" dirty="0"/>
        </a:p>
      </dgm:t>
    </dgm:pt>
    <dgm:pt modelId="{032A5C37-557A-4F11-9FFF-990320CE23DF}" type="parTrans" cxnId="{7124F68E-1255-4F1D-9C2C-FE65D94CD39A}">
      <dgm:prSet/>
      <dgm:spPr/>
      <dgm:t>
        <a:bodyPr/>
        <a:lstStyle/>
        <a:p>
          <a:endParaRPr lang="en-US"/>
        </a:p>
      </dgm:t>
    </dgm:pt>
    <dgm:pt modelId="{DF3D9401-07F6-4547-8527-65B26939DAD9}" type="sibTrans" cxnId="{7124F68E-1255-4F1D-9C2C-FE65D94CD39A}">
      <dgm:prSet/>
      <dgm:spPr/>
      <dgm:t>
        <a:bodyPr/>
        <a:lstStyle/>
        <a:p>
          <a:endParaRPr lang="en-US"/>
        </a:p>
      </dgm:t>
    </dgm:pt>
    <dgm:pt modelId="{50A4F149-88F6-469B-B0A7-F29A6D25874A}">
      <dgm:prSet phldrT="[Text]" custT="1"/>
      <dgm:spPr/>
      <dgm:t>
        <a:bodyPr/>
        <a:lstStyle/>
        <a:p>
          <a:r>
            <a:rPr lang="en-US" sz="1800" dirty="0" err="1"/>
            <a:t>Vùng</a:t>
          </a:r>
          <a:r>
            <a:rPr lang="en-US" sz="1800" dirty="0"/>
            <a:t> </a:t>
          </a:r>
          <a:r>
            <a:rPr lang="en-US" sz="1800" dirty="0" err="1"/>
            <a:t>miền</a:t>
          </a:r>
          <a:endParaRPr lang="en-US" sz="1800" dirty="0"/>
        </a:p>
      </dgm:t>
    </dgm:pt>
    <dgm:pt modelId="{FCA76CF3-2D94-4EF0-9382-51705D46750B}" type="parTrans" cxnId="{C1615AF7-9E5F-4A55-968E-D776A3723059}">
      <dgm:prSet/>
      <dgm:spPr>
        <a:ln w="57150"/>
      </dgm:spPr>
      <dgm:t>
        <a:bodyPr/>
        <a:lstStyle/>
        <a:p>
          <a:endParaRPr lang="en-US"/>
        </a:p>
      </dgm:t>
    </dgm:pt>
    <dgm:pt modelId="{C5D7A394-6C27-4FAC-B1FA-634625D30089}" type="sibTrans" cxnId="{C1615AF7-9E5F-4A55-968E-D776A3723059}">
      <dgm:prSet/>
      <dgm:spPr/>
      <dgm:t>
        <a:bodyPr/>
        <a:lstStyle/>
        <a:p>
          <a:endParaRPr lang="en-US"/>
        </a:p>
      </dgm:t>
    </dgm:pt>
    <dgm:pt modelId="{B92AB4E1-1622-40FE-BC81-67F5D031C022}">
      <dgm:prSet phldrT="[Text]" custT="1"/>
      <dgm:spPr/>
      <dgm:t>
        <a:bodyPr/>
        <a:lstStyle/>
        <a:p>
          <a:r>
            <a:rPr lang="en-US" sz="1800" dirty="0" err="1"/>
            <a:t>Hầu</a:t>
          </a:r>
          <a:r>
            <a:rPr lang="en-US" sz="1800" dirty="0"/>
            <a:t> </a:t>
          </a:r>
          <a:r>
            <a:rPr lang="en-US" sz="1800" dirty="0" err="1"/>
            <a:t>hết</a:t>
          </a:r>
          <a:r>
            <a:rPr lang="en-US" sz="1800" dirty="0"/>
            <a:t> </a:t>
          </a:r>
          <a:r>
            <a:rPr lang="en-US" sz="1800" dirty="0" err="1"/>
            <a:t>thực</a:t>
          </a:r>
          <a:r>
            <a:rPr lang="en-US" sz="1800" dirty="0"/>
            <a:t> </a:t>
          </a:r>
          <a:r>
            <a:rPr lang="en-US" sz="1800" dirty="0" err="1"/>
            <a:t>phẩm</a:t>
          </a:r>
          <a:r>
            <a:rPr lang="en-US" sz="1800" dirty="0"/>
            <a:t> </a:t>
          </a:r>
          <a:r>
            <a:rPr lang="en-US" sz="1800" dirty="0" err="1"/>
            <a:t>chúng</a:t>
          </a:r>
          <a:r>
            <a:rPr lang="en-US" sz="1800" dirty="0"/>
            <a:t> ta </a:t>
          </a:r>
          <a:r>
            <a:rPr lang="en-US" sz="1800" dirty="0" err="1"/>
            <a:t>mua</a:t>
          </a:r>
          <a:r>
            <a:rPr lang="en-US" sz="1800" dirty="0"/>
            <a:t> ở </a:t>
          </a:r>
          <a:r>
            <a:rPr lang="en-US" sz="1800" dirty="0" err="1"/>
            <a:t>siêu</a:t>
          </a:r>
          <a:r>
            <a:rPr lang="en-US" sz="1800" dirty="0"/>
            <a:t> </a:t>
          </a:r>
          <a:r>
            <a:rPr lang="en-US" sz="1800" dirty="0" err="1"/>
            <a:t>thị</a:t>
          </a:r>
          <a:r>
            <a:rPr lang="en-US" sz="1800" dirty="0"/>
            <a:t> </a:t>
          </a:r>
          <a:r>
            <a:rPr lang="en-US" sz="1800" dirty="0" err="1"/>
            <a:t>địa</a:t>
          </a:r>
          <a:r>
            <a:rPr lang="en-US" sz="1800" dirty="0"/>
            <a:t> </a:t>
          </a:r>
          <a:r>
            <a:rPr lang="en-US" sz="1800" dirty="0" err="1"/>
            <a:t>phương</a:t>
          </a:r>
          <a:r>
            <a:rPr lang="en-US" sz="1800" dirty="0"/>
            <a:t> </a:t>
          </a:r>
          <a:r>
            <a:rPr lang="en-US" sz="1800" dirty="0" err="1"/>
            <a:t>đều</a:t>
          </a:r>
          <a:r>
            <a:rPr lang="en-US" sz="1800" dirty="0"/>
            <a:t> </a:t>
          </a:r>
          <a:r>
            <a:rPr lang="en-US" sz="1800" dirty="0" err="1"/>
            <a:t>được</a:t>
          </a:r>
          <a:r>
            <a:rPr lang="en-US" sz="1800" dirty="0"/>
            <a:t> </a:t>
          </a:r>
          <a:r>
            <a:rPr lang="en-US" sz="1800" dirty="0" err="1"/>
            <a:t>chuyển</a:t>
          </a:r>
          <a:r>
            <a:rPr lang="en-US" sz="1800" dirty="0"/>
            <a:t> </a:t>
          </a:r>
          <a:r>
            <a:rPr lang="en-US" sz="1800" dirty="0" err="1"/>
            <a:t>từ</a:t>
          </a:r>
          <a:r>
            <a:rPr lang="en-US" sz="1800" dirty="0"/>
            <a:t> </a:t>
          </a:r>
          <a:r>
            <a:rPr lang="en-US" sz="1800" dirty="0" err="1"/>
            <a:t>rất</a:t>
          </a:r>
          <a:r>
            <a:rPr lang="en-US" sz="1800" dirty="0"/>
            <a:t> </a:t>
          </a:r>
          <a:r>
            <a:rPr lang="en-US" sz="1800" dirty="0" err="1"/>
            <a:t>xa</a:t>
          </a:r>
          <a:r>
            <a:rPr lang="en-US" sz="1800" dirty="0"/>
            <a:t> </a:t>
          </a:r>
          <a:r>
            <a:rPr lang="en-US" sz="1800" dirty="0" err="1"/>
            <a:t>tới</a:t>
          </a:r>
          <a:endParaRPr lang="en-US" sz="1050" dirty="0"/>
        </a:p>
      </dgm:t>
    </dgm:pt>
    <dgm:pt modelId="{3C585BAE-D23D-4377-9C54-25C13B3B7539}" type="parTrans" cxnId="{8953CDE2-4F0E-42BF-BA25-D368F3D27290}">
      <dgm:prSet/>
      <dgm:spPr/>
      <dgm:t>
        <a:bodyPr/>
        <a:lstStyle/>
        <a:p>
          <a:endParaRPr lang="en-US"/>
        </a:p>
      </dgm:t>
    </dgm:pt>
    <dgm:pt modelId="{8B0D4964-4019-499B-9A0B-F56B50579F68}" type="sibTrans" cxnId="{8953CDE2-4F0E-42BF-BA25-D368F3D27290}">
      <dgm:prSet/>
      <dgm:spPr/>
      <dgm:t>
        <a:bodyPr/>
        <a:lstStyle/>
        <a:p>
          <a:endParaRPr lang="en-US"/>
        </a:p>
      </dgm:t>
    </dgm:pt>
    <dgm:pt modelId="{6F3C3F2C-1549-4952-86EA-23E7EC232194}">
      <dgm:prSet phldrT="[Text]" custT="1"/>
      <dgm:spPr/>
      <dgm:t>
        <a:bodyPr/>
        <a:lstStyle/>
        <a:p>
          <a:r>
            <a:rPr lang="en-US" sz="1800" dirty="0" err="1"/>
            <a:t>Địa</a:t>
          </a:r>
          <a:r>
            <a:rPr lang="en-US" sz="1800" dirty="0"/>
            <a:t> </a:t>
          </a:r>
          <a:r>
            <a:rPr lang="en-US" sz="1800" dirty="0" err="1"/>
            <a:t>phương</a:t>
          </a:r>
          <a:r>
            <a:rPr lang="en-US" sz="1800" dirty="0"/>
            <a:t> </a:t>
          </a:r>
          <a:endParaRPr lang="en-US" sz="1600" dirty="0"/>
        </a:p>
      </dgm:t>
    </dgm:pt>
    <dgm:pt modelId="{6162D78B-FB52-40FE-A4A2-A19955A25D5B}" type="parTrans" cxnId="{A27B4697-AFF0-4487-A785-F22881363C15}">
      <dgm:prSet/>
      <dgm:spPr>
        <a:ln>
          <a:noFill/>
        </a:ln>
      </dgm:spPr>
      <dgm:t>
        <a:bodyPr/>
        <a:lstStyle/>
        <a:p>
          <a:endParaRPr lang="en-US"/>
        </a:p>
      </dgm:t>
    </dgm:pt>
    <dgm:pt modelId="{7F8D9402-E734-4E25-ADD3-FE72EE6D2241}" type="sibTrans" cxnId="{A27B4697-AFF0-4487-A785-F22881363C15}">
      <dgm:prSet/>
      <dgm:spPr/>
      <dgm:t>
        <a:bodyPr/>
        <a:lstStyle/>
        <a:p>
          <a:endParaRPr lang="en-US"/>
        </a:p>
      </dgm:t>
    </dgm:pt>
    <dgm:pt modelId="{15B02CE4-F1B9-430B-98D4-6A84C674BFA6}">
      <dgm:prSet phldrT="[Text]" custT="1"/>
      <dgm:spPr/>
      <dgm:t>
        <a:bodyPr/>
        <a:lstStyle/>
        <a:p>
          <a:r>
            <a:rPr lang="en-US" sz="1800" dirty="0" err="1"/>
            <a:t>Là</a:t>
          </a:r>
          <a:r>
            <a:rPr lang="en-US" sz="1800" dirty="0"/>
            <a:t> </a:t>
          </a:r>
          <a:r>
            <a:rPr lang="en-US" sz="1800" dirty="0" err="1"/>
            <a:t>lựa</a:t>
          </a:r>
          <a:r>
            <a:rPr lang="en-US" sz="1800" dirty="0"/>
            <a:t> </a:t>
          </a:r>
          <a:r>
            <a:rPr lang="en-US" sz="1800" dirty="0" err="1"/>
            <a:t>chọn</a:t>
          </a:r>
          <a:r>
            <a:rPr lang="en-US" sz="1800" dirty="0"/>
            <a:t> </a:t>
          </a:r>
          <a:r>
            <a:rPr lang="en-US" sz="1800" dirty="0" err="1"/>
            <a:t>tốt</a:t>
          </a:r>
          <a:r>
            <a:rPr lang="en-US" sz="1800" dirty="0"/>
            <a:t> </a:t>
          </a:r>
          <a:r>
            <a:rPr lang="en-US" sz="1800" dirty="0" err="1"/>
            <a:t>hơn</a:t>
          </a:r>
          <a:r>
            <a:rPr lang="en-US" sz="1800" dirty="0"/>
            <a:t> </a:t>
          </a:r>
          <a:r>
            <a:rPr lang="en-US" sz="1800" dirty="0" err="1"/>
            <a:t>cho</a:t>
          </a:r>
          <a:r>
            <a:rPr lang="en-US" sz="1800" dirty="0"/>
            <a:t> </a:t>
          </a:r>
          <a:r>
            <a:rPr lang="en-US" sz="1800" dirty="0" err="1"/>
            <a:t>sức</a:t>
          </a:r>
          <a:r>
            <a:rPr lang="en-US" sz="1800" dirty="0"/>
            <a:t> </a:t>
          </a:r>
          <a:r>
            <a:rPr lang="en-US" sz="1800" dirty="0" err="1"/>
            <a:t>khỏe</a:t>
          </a:r>
          <a:r>
            <a:rPr lang="en-US" sz="1800" dirty="0"/>
            <a:t>, </a:t>
          </a:r>
          <a:r>
            <a:rPr lang="en-US" sz="1800" dirty="0" err="1"/>
            <a:t>kinh</a:t>
          </a:r>
          <a:r>
            <a:rPr lang="en-US" sz="1800" dirty="0"/>
            <a:t> </a:t>
          </a:r>
          <a:r>
            <a:rPr lang="en-US" sz="1800" dirty="0" err="1"/>
            <a:t>tế</a:t>
          </a:r>
          <a:r>
            <a:rPr lang="en-US" sz="1800" dirty="0"/>
            <a:t> </a:t>
          </a:r>
          <a:r>
            <a:rPr lang="en-US" sz="1800" dirty="0" err="1"/>
            <a:t>địa</a:t>
          </a:r>
          <a:r>
            <a:rPr lang="en-US" sz="1800" dirty="0"/>
            <a:t> </a:t>
          </a:r>
          <a:r>
            <a:rPr lang="en-US" sz="1800" dirty="0" err="1"/>
            <a:t>phương</a:t>
          </a:r>
          <a:r>
            <a:rPr lang="en-US" sz="1800" dirty="0"/>
            <a:t>, </a:t>
          </a:r>
          <a:r>
            <a:rPr lang="en-US" sz="1800" dirty="0" err="1"/>
            <a:t>môi</a:t>
          </a:r>
          <a:r>
            <a:rPr lang="en-US" sz="1800" dirty="0"/>
            <a:t> </a:t>
          </a:r>
          <a:r>
            <a:rPr lang="en-US" sz="1800" dirty="0" err="1"/>
            <a:t>trường</a:t>
          </a:r>
          <a:r>
            <a:rPr lang="en-US" sz="1800" dirty="0"/>
            <a:t> </a:t>
          </a:r>
          <a:r>
            <a:rPr lang="en-US" sz="1800" dirty="0" err="1"/>
            <a:t>và</a:t>
          </a:r>
          <a:r>
            <a:rPr lang="en-US" sz="1800" dirty="0"/>
            <a:t> </a:t>
          </a:r>
          <a:r>
            <a:rPr lang="en-US" sz="1800" dirty="0" err="1"/>
            <a:t>cộng</a:t>
          </a:r>
          <a:r>
            <a:rPr lang="en-US" sz="1800" dirty="0"/>
            <a:t> </a:t>
          </a:r>
          <a:r>
            <a:rPr lang="en-US" sz="1800" dirty="0" err="1"/>
            <a:t>đồng</a:t>
          </a:r>
          <a:r>
            <a:rPr lang="en-US" sz="1800" dirty="0"/>
            <a:t> </a:t>
          </a:r>
          <a:r>
            <a:rPr lang="en-US" sz="1800" dirty="0" err="1"/>
            <a:t>của</a:t>
          </a:r>
          <a:r>
            <a:rPr lang="en-US" sz="1800" dirty="0"/>
            <a:t> </a:t>
          </a:r>
          <a:r>
            <a:rPr lang="en-US" sz="1800" dirty="0" err="1"/>
            <a:t>chúng</a:t>
          </a:r>
          <a:r>
            <a:rPr lang="en-US" sz="1800" dirty="0"/>
            <a:t> ta</a:t>
          </a:r>
        </a:p>
      </dgm:t>
    </dgm:pt>
    <dgm:pt modelId="{6B0D6B55-979B-4DCC-9981-F754BC89FACD}" type="parTrans" cxnId="{0153B79E-B4F9-415E-B17A-F12C416B67D6}">
      <dgm:prSet/>
      <dgm:spPr/>
      <dgm:t>
        <a:bodyPr/>
        <a:lstStyle/>
        <a:p>
          <a:endParaRPr lang="en-US"/>
        </a:p>
      </dgm:t>
    </dgm:pt>
    <dgm:pt modelId="{49311964-F81D-470E-9EEC-03449194B695}" type="sibTrans" cxnId="{0153B79E-B4F9-415E-B17A-F12C416B67D6}">
      <dgm:prSet/>
      <dgm:spPr/>
      <dgm:t>
        <a:bodyPr/>
        <a:lstStyle/>
        <a:p>
          <a:endParaRPr lang="en-US"/>
        </a:p>
      </dgm:t>
    </dgm:pt>
    <dgm:pt modelId="{F7536A57-13D5-41A9-905C-D44DD039F607}">
      <dgm:prSet phldrT="[Text]" custT="1"/>
      <dgm:spPr/>
      <dgm:t>
        <a:bodyPr/>
        <a:lstStyle/>
        <a:p>
          <a:pPr algn="l"/>
          <a:endParaRPr lang="en-US" sz="1600" dirty="0"/>
        </a:p>
      </dgm:t>
    </dgm:pt>
    <dgm:pt modelId="{EDC567F3-B8A6-4462-A5FD-A5FB66836E17}" type="parTrans" cxnId="{6DCA3C16-769A-4E84-B451-502103E92663}">
      <dgm:prSet/>
      <dgm:spPr/>
      <dgm:t>
        <a:bodyPr/>
        <a:lstStyle/>
        <a:p>
          <a:endParaRPr lang="en-US"/>
        </a:p>
      </dgm:t>
    </dgm:pt>
    <dgm:pt modelId="{C1A9CEE0-7B4E-4B99-A460-A9AA87FCCD9F}" type="sibTrans" cxnId="{6DCA3C16-769A-4E84-B451-502103E92663}">
      <dgm:prSet/>
      <dgm:spPr/>
      <dgm:t>
        <a:bodyPr/>
        <a:lstStyle/>
        <a:p>
          <a:endParaRPr lang="en-US"/>
        </a:p>
      </dgm:t>
    </dgm:pt>
    <dgm:pt modelId="{F1411502-D5FA-42FB-BFE3-8D66A08BC152}" type="pres">
      <dgm:prSet presAssocID="{8887CD77-9A69-4C2B-BB49-B7B9F13D901D}" presName="composite" presStyleCnt="0">
        <dgm:presLayoutVars>
          <dgm:chMax val="5"/>
          <dgm:dir/>
          <dgm:animLvl val="ctr"/>
          <dgm:resizeHandles val="exact"/>
        </dgm:presLayoutVars>
      </dgm:prSet>
      <dgm:spPr/>
    </dgm:pt>
    <dgm:pt modelId="{1793C600-C33D-4973-A911-71E99C5FEE95}" type="pres">
      <dgm:prSet presAssocID="{8887CD77-9A69-4C2B-BB49-B7B9F13D901D}" presName="cycle" presStyleCnt="0"/>
      <dgm:spPr/>
    </dgm:pt>
    <dgm:pt modelId="{CE2AA1AE-E588-4B63-A21A-F345896C98E3}" type="pres">
      <dgm:prSet presAssocID="{8887CD77-9A69-4C2B-BB49-B7B9F13D901D}" presName="centerShape" presStyleCnt="0"/>
      <dgm:spPr/>
    </dgm:pt>
    <dgm:pt modelId="{492A7D6F-F787-4CC5-8704-E20243F13BF7}" type="pres">
      <dgm:prSet presAssocID="{8887CD77-9A69-4C2B-BB49-B7B9F13D901D}" presName="connSite" presStyleLbl="node1" presStyleIdx="0" presStyleCnt="4"/>
      <dgm:spPr/>
    </dgm:pt>
    <dgm:pt modelId="{0C50AA7C-9F90-4B3A-A7AE-D0E32E4594CD}" type="pres">
      <dgm:prSet presAssocID="{8887CD77-9A69-4C2B-BB49-B7B9F13D901D}" presName="visible" presStyleLbl="node1" presStyleIdx="0" presStyleCnt="4" custScaleX="159420" custScaleY="155215" custLinFactNeighborX="-18937" custLinFactNeighborY="-4094"/>
      <dgm:spPr>
        <a:blipFill>
          <a:blip xmlns:r="http://schemas.openxmlformats.org/officeDocument/2006/relationships" r:embed="rId1">
            <a:extLst/>
          </a:blip>
          <a:srcRect/>
          <a:stretch>
            <a:fillRect l="-39000" r="-39000"/>
          </a:stretch>
        </a:blipFill>
      </dgm:spPr>
    </dgm:pt>
    <dgm:pt modelId="{57257C6C-7320-40DF-BCA8-D86E3B9E129D}" type="pres">
      <dgm:prSet presAssocID="{1948B2AD-33A0-4241-8E7B-2C8CED1EC162}" presName="Name25" presStyleLbl="parChTrans1D1" presStyleIdx="0" presStyleCnt="3"/>
      <dgm:spPr/>
    </dgm:pt>
    <dgm:pt modelId="{B33D0021-2FDC-4652-B378-08D57627FB1C}" type="pres">
      <dgm:prSet presAssocID="{D5604249-EAE6-4AA8-9B23-599C0ED1DECD}" presName="node" presStyleCnt="0"/>
      <dgm:spPr/>
    </dgm:pt>
    <dgm:pt modelId="{A46CD99C-AD98-402E-A6E0-77DB3CEC6666}" type="pres">
      <dgm:prSet presAssocID="{D5604249-EAE6-4AA8-9B23-599C0ED1DECD}" presName="parentNode" presStyleLbl="node1" presStyleIdx="1" presStyleCnt="4" custScaleX="112965" custScaleY="116448" custLinFactNeighborX="65173" custLinFactNeighborY="12479">
        <dgm:presLayoutVars>
          <dgm:chMax val="1"/>
          <dgm:bulletEnabled val="1"/>
        </dgm:presLayoutVars>
      </dgm:prSet>
      <dgm:spPr/>
    </dgm:pt>
    <dgm:pt modelId="{6A9942E6-B209-44BD-988C-9D8E8F0C6151}" type="pres">
      <dgm:prSet presAssocID="{D5604249-EAE6-4AA8-9B23-599C0ED1DECD}" presName="childNode" presStyleLbl="revTx" presStyleIdx="0" presStyleCnt="3">
        <dgm:presLayoutVars>
          <dgm:bulletEnabled val="1"/>
        </dgm:presLayoutVars>
      </dgm:prSet>
      <dgm:spPr/>
    </dgm:pt>
    <dgm:pt modelId="{9F6D8FF0-C05E-413C-B1BF-395835C763E0}" type="pres">
      <dgm:prSet presAssocID="{FCA76CF3-2D94-4EF0-9382-51705D46750B}" presName="Name25" presStyleLbl="parChTrans1D1" presStyleIdx="1" presStyleCnt="3"/>
      <dgm:spPr/>
    </dgm:pt>
    <dgm:pt modelId="{537E66FE-5754-45FC-BCE1-98FC91703B45}" type="pres">
      <dgm:prSet presAssocID="{50A4F149-88F6-469B-B0A7-F29A6D25874A}" presName="node" presStyleCnt="0"/>
      <dgm:spPr/>
    </dgm:pt>
    <dgm:pt modelId="{3956C570-3449-4903-88DC-BDD38C6FE24F}" type="pres">
      <dgm:prSet presAssocID="{50A4F149-88F6-469B-B0A7-F29A6D25874A}" presName="parentNode" presStyleLbl="node1" presStyleIdx="2" presStyleCnt="4" custScaleX="108484" custScaleY="91296" custLinFactNeighborX="19220" custLinFactNeighborY="-3124">
        <dgm:presLayoutVars>
          <dgm:chMax val="1"/>
          <dgm:bulletEnabled val="1"/>
        </dgm:presLayoutVars>
      </dgm:prSet>
      <dgm:spPr/>
    </dgm:pt>
    <dgm:pt modelId="{D4AFDB1F-FE84-430C-8013-D2ACD5AB3D1E}" type="pres">
      <dgm:prSet presAssocID="{50A4F149-88F6-469B-B0A7-F29A6D25874A}" presName="childNode" presStyleLbl="revTx" presStyleIdx="1" presStyleCnt="3">
        <dgm:presLayoutVars>
          <dgm:bulletEnabled val="1"/>
        </dgm:presLayoutVars>
      </dgm:prSet>
      <dgm:spPr/>
    </dgm:pt>
    <dgm:pt modelId="{17B1D7F6-C939-47D7-A258-C3CCD36C24DA}" type="pres">
      <dgm:prSet presAssocID="{6162D78B-FB52-40FE-A4A2-A19955A25D5B}" presName="Name25" presStyleLbl="parChTrans1D1" presStyleIdx="2" presStyleCnt="3"/>
      <dgm:spPr/>
    </dgm:pt>
    <dgm:pt modelId="{C7DDB3E6-728F-4839-A044-2E978F8A1110}" type="pres">
      <dgm:prSet presAssocID="{6F3C3F2C-1549-4952-86EA-23E7EC232194}" presName="node" presStyleCnt="0"/>
      <dgm:spPr/>
    </dgm:pt>
    <dgm:pt modelId="{E0689EDD-16E1-4E85-AB62-AD0043F57EBC}" type="pres">
      <dgm:prSet presAssocID="{6F3C3F2C-1549-4952-86EA-23E7EC232194}" presName="parentNode" presStyleLbl="node1" presStyleIdx="3" presStyleCnt="4" custScaleX="111161" custScaleY="103699" custLinFactNeighborX="20881" custLinFactNeighborY="-16795">
        <dgm:presLayoutVars>
          <dgm:chMax val="1"/>
          <dgm:bulletEnabled val="1"/>
        </dgm:presLayoutVars>
      </dgm:prSet>
      <dgm:spPr/>
    </dgm:pt>
    <dgm:pt modelId="{9D8A38C3-3EC8-4507-8886-12374C12C54C}" type="pres">
      <dgm:prSet presAssocID="{6F3C3F2C-1549-4952-86EA-23E7EC232194}" presName="childNode" presStyleLbl="revTx" presStyleIdx="2" presStyleCnt="3">
        <dgm:presLayoutVars>
          <dgm:bulletEnabled val="1"/>
        </dgm:presLayoutVars>
      </dgm:prSet>
      <dgm:spPr/>
    </dgm:pt>
  </dgm:ptLst>
  <dgm:cxnLst>
    <dgm:cxn modelId="{D62362B3-464D-4892-9E53-0CCD5D685F3F}" srcId="{8887CD77-9A69-4C2B-BB49-B7B9F13D901D}" destId="{D5604249-EAE6-4AA8-9B23-599C0ED1DECD}" srcOrd="0" destOrd="0" parTransId="{1948B2AD-33A0-4241-8E7B-2C8CED1EC162}" sibTransId="{2A444892-8451-4680-A451-96C6655C601C}"/>
    <dgm:cxn modelId="{38215D4B-8C64-FB47-80E1-6626FDBA5D70}" type="presOf" srcId="{FCA76CF3-2D94-4EF0-9382-51705D46750B}" destId="{9F6D8FF0-C05E-413C-B1BF-395835C763E0}" srcOrd="0" destOrd="0" presId="urn:microsoft.com/office/officeart/2005/8/layout/radial2"/>
    <dgm:cxn modelId="{057AB6DF-08D4-EB49-8998-8EF92FB8F307}" type="presOf" srcId="{8F57F37D-7AA6-4793-94EF-0BCC781BF7B4}" destId="{6A9942E6-B209-44BD-988C-9D8E8F0C6151}" srcOrd="0" destOrd="1" presId="urn:microsoft.com/office/officeart/2005/8/layout/radial2"/>
    <dgm:cxn modelId="{7124F68E-1255-4F1D-9C2C-FE65D94CD39A}" srcId="{D5604249-EAE6-4AA8-9B23-599C0ED1DECD}" destId="{8F57F37D-7AA6-4793-94EF-0BCC781BF7B4}" srcOrd="1" destOrd="0" parTransId="{032A5C37-557A-4F11-9FFF-990320CE23DF}" sibTransId="{DF3D9401-07F6-4547-8527-65B26939DAD9}"/>
    <dgm:cxn modelId="{6DCA3C16-769A-4E84-B451-502103E92663}" srcId="{D5604249-EAE6-4AA8-9B23-599C0ED1DECD}" destId="{F7536A57-13D5-41A9-905C-D44DD039F607}" srcOrd="0" destOrd="0" parTransId="{EDC567F3-B8A6-4462-A5FD-A5FB66836E17}" sibTransId="{C1A9CEE0-7B4E-4B99-A460-A9AA87FCCD9F}"/>
    <dgm:cxn modelId="{3B3B8AB5-328F-BE4C-90FE-BBDFFB59E59E}" type="presOf" srcId="{8887CD77-9A69-4C2B-BB49-B7B9F13D901D}" destId="{F1411502-D5FA-42FB-BFE3-8D66A08BC152}" srcOrd="0" destOrd="0" presId="urn:microsoft.com/office/officeart/2005/8/layout/radial2"/>
    <dgm:cxn modelId="{FD06DC85-D9C4-5C49-8DBC-5ECC3BEA5144}" type="presOf" srcId="{50A4F149-88F6-469B-B0A7-F29A6D25874A}" destId="{3956C570-3449-4903-88DC-BDD38C6FE24F}" srcOrd="0" destOrd="0" presId="urn:microsoft.com/office/officeart/2005/8/layout/radial2"/>
    <dgm:cxn modelId="{C40F6EC7-B3A3-6545-8DD6-E1E39F796C7F}" type="presOf" srcId="{F7536A57-13D5-41A9-905C-D44DD039F607}" destId="{6A9942E6-B209-44BD-988C-9D8E8F0C6151}" srcOrd="0" destOrd="0" presId="urn:microsoft.com/office/officeart/2005/8/layout/radial2"/>
    <dgm:cxn modelId="{D1D4B4AE-3861-D24E-9C83-BFC87EEE65A7}" type="presOf" srcId="{6F3C3F2C-1549-4952-86EA-23E7EC232194}" destId="{E0689EDD-16E1-4E85-AB62-AD0043F57EBC}" srcOrd="0" destOrd="0" presId="urn:microsoft.com/office/officeart/2005/8/layout/radial2"/>
    <dgm:cxn modelId="{A27B4697-AFF0-4487-A785-F22881363C15}" srcId="{8887CD77-9A69-4C2B-BB49-B7B9F13D901D}" destId="{6F3C3F2C-1549-4952-86EA-23E7EC232194}" srcOrd="2" destOrd="0" parTransId="{6162D78B-FB52-40FE-A4A2-A19955A25D5B}" sibTransId="{7F8D9402-E734-4E25-ADD3-FE72EE6D2241}"/>
    <dgm:cxn modelId="{39D0B1DD-CAC9-6F45-A100-46B370B8091F}" type="presOf" srcId="{B92AB4E1-1622-40FE-BC81-67F5D031C022}" destId="{D4AFDB1F-FE84-430C-8013-D2ACD5AB3D1E}" srcOrd="0" destOrd="0" presId="urn:microsoft.com/office/officeart/2005/8/layout/radial2"/>
    <dgm:cxn modelId="{8B53AA4A-6753-DF40-BDE6-783C69A07716}" type="presOf" srcId="{D5604249-EAE6-4AA8-9B23-599C0ED1DECD}" destId="{A46CD99C-AD98-402E-A6E0-77DB3CEC6666}" srcOrd="0" destOrd="0" presId="urn:microsoft.com/office/officeart/2005/8/layout/radial2"/>
    <dgm:cxn modelId="{C1615AF7-9E5F-4A55-968E-D776A3723059}" srcId="{8887CD77-9A69-4C2B-BB49-B7B9F13D901D}" destId="{50A4F149-88F6-469B-B0A7-F29A6D25874A}" srcOrd="1" destOrd="0" parTransId="{FCA76CF3-2D94-4EF0-9382-51705D46750B}" sibTransId="{C5D7A394-6C27-4FAC-B1FA-634625D30089}"/>
    <dgm:cxn modelId="{0153B79E-B4F9-415E-B17A-F12C416B67D6}" srcId="{6F3C3F2C-1549-4952-86EA-23E7EC232194}" destId="{15B02CE4-F1B9-430B-98D4-6A84C674BFA6}" srcOrd="0" destOrd="0" parTransId="{6B0D6B55-979B-4DCC-9981-F754BC89FACD}" sibTransId="{49311964-F81D-470E-9EEC-03449194B695}"/>
    <dgm:cxn modelId="{CB82DBC8-1DFD-3B42-8DA2-8B2578AACE49}" type="presOf" srcId="{15B02CE4-F1B9-430B-98D4-6A84C674BFA6}" destId="{9D8A38C3-3EC8-4507-8886-12374C12C54C}" srcOrd="0" destOrd="0" presId="urn:microsoft.com/office/officeart/2005/8/layout/radial2"/>
    <dgm:cxn modelId="{C7CA1ABB-4085-0F47-BEF2-CCF81C2DBB30}" type="presOf" srcId="{6162D78B-FB52-40FE-A4A2-A19955A25D5B}" destId="{17B1D7F6-C939-47D7-A258-C3CCD36C24DA}" srcOrd="0" destOrd="0" presId="urn:microsoft.com/office/officeart/2005/8/layout/radial2"/>
    <dgm:cxn modelId="{95CCC0F1-F4A7-F344-BD54-39F838BAEDC7}" type="presOf" srcId="{1948B2AD-33A0-4241-8E7B-2C8CED1EC162}" destId="{57257C6C-7320-40DF-BCA8-D86E3B9E129D}" srcOrd="0" destOrd="0" presId="urn:microsoft.com/office/officeart/2005/8/layout/radial2"/>
    <dgm:cxn modelId="{8953CDE2-4F0E-42BF-BA25-D368F3D27290}" srcId="{50A4F149-88F6-469B-B0A7-F29A6D25874A}" destId="{B92AB4E1-1622-40FE-BC81-67F5D031C022}" srcOrd="0" destOrd="0" parTransId="{3C585BAE-D23D-4377-9C54-25C13B3B7539}" sibTransId="{8B0D4964-4019-499B-9A0B-F56B50579F68}"/>
    <dgm:cxn modelId="{F2F60487-5B05-8D4E-B4F4-42DF57E1E87D}" type="presParOf" srcId="{F1411502-D5FA-42FB-BFE3-8D66A08BC152}" destId="{1793C600-C33D-4973-A911-71E99C5FEE95}" srcOrd="0" destOrd="0" presId="urn:microsoft.com/office/officeart/2005/8/layout/radial2"/>
    <dgm:cxn modelId="{288CF3EF-ADA3-004C-BD0A-209A9628B3E5}" type="presParOf" srcId="{1793C600-C33D-4973-A911-71E99C5FEE95}" destId="{CE2AA1AE-E588-4B63-A21A-F345896C98E3}" srcOrd="0" destOrd="0" presId="urn:microsoft.com/office/officeart/2005/8/layout/radial2"/>
    <dgm:cxn modelId="{5F8A78A6-7D13-EB42-8C57-6714DA266E66}" type="presParOf" srcId="{CE2AA1AE-E588-4B63-A21A-F345896C98E3}" destId="{492A7D6F-F787-4CC5-8704-E20243F13BF7}" srcOrd="0" destOrd="0" presId="urn:microsoft.com/office/officeart/2005/8/layout/radial2"/>
    <dgm:cxn modelId="{75555726-1EE7-5241-9D65-AAC29F993A8B}" type="presParOf" srcId="{CE2AA1AE-E588-4B63-A21A-F345896C98E3}" destId="{0C50AA7C-9F90-4B3A-A7AE-D0E32E4594CD}" srcOrd="1" destOrd="0" presId="urn:microsoft.com/office/officeart/2005/8/layout/radial2"/>
    <dgm:cxn modelId="{BF1C139F-517F-9346-8F56-00B95ED9C11D}" type="presParOf" srcId="{1793C600-C33D-4973-A911-71E99C5FEE95}" destId="{57257C6C-7320-40DF-BCA8-D86E3B9E129D}" srcOrd="1" destOrd="0" presId="urn:microsoft.com/office/officeart/2005/8/layout/radial2"/>
    <dgm:cxn modelId="{51C50913-2B9F-494E-A41E-5C1EA85D2104}" type="presParOf" srcId="{1793C600-C33D-4973-A911-71E99C5FEE95}" destId="{B33D0021-2FDC-4652-B378-08D57627FB1C}" srcOrd="2" destOrd="0" presId="urn:microsoft.com/office/officeart/2005/8/layout/radial2"/>
    <dgm:cxn modelId="{DEC3960D-E4AD-E84A-BD1C-87D80B8D9C21}" type="presParOf" srcId="{B33D0021-2FDC-4652-B378-08D57627FB1C}" destId="{A46CD99C-AD98-402E-A6E0-77DB3CEC6666}" srcOrd="0" destOrd="0" presId="urn:microsoft.com/office/officeart/2005/8/layout/radial2"/>
    <dgm:cxn modelId="{022CBF79-262F-F348-9339-1FC41F7963A9}" type="presParOf" srcId="{B33D0021-2FDC-4652-B378-08D57627FB1C}" destId="{6A9942E6-B209-44BD-988C-9D8E8F0C6151}" srcOrd="1" destOrd="0" presId="urn:microsoft.com/office/officeart/2005/8/layout/radial2"/>
    <dgm:cxn modelId="{3BA5EE03-4DDA-CF48-8338-A37D0370ECBE}" type="presParOf" srcId="{1793C600-C33D-4973-A911-71E99C5FEE95}" destId="{9F6D8FF0-C05E-413C-B1BF-395835C763E0}" srcOrd="3" destOrd="0" presId="urn:microsoft.com/office/officeart/2005/8/layout/radial2"/>
    <dgm:cxn modelId="{DD5530C6-6342-6240-8EE4-72F810B6A991}" type="presParOf" srcId="{1793C600-C33D-4973-A911-71E99C5FEE95}" destId="{537E66FE-5754-45FC-BCE1-98FC91703B45}" srcOrd="4" destOrd="0" presId="urn:microsoft.com/office/officeart/2005/8/layout/radial2"/>
    <dgm:cxn modelId="{141E6F12-F4B3-3249-AE3A-091AD8FDA500}" type="presParOf" srcId="{537E66FE-5754-45FC-BCE1-98FC91703B45}" destId="{3956C570-3449-4903-88DC-BDD38C6FE24F}" srcOrd="0" destOrd="0" presId="urn:microsoft.com/office/officeart/2005/8/layout/radial2"/>
    <dgm:cxn modelId="{C51533B9-99A4-8E4D-A7DE-409C4D796F74}" type="presParOf" srcId="{537E66FE-5754-45FC-BCE1-98FC91703B45}" destId="{D4AFDB1F-FE84-430C-8013-D2ACD5AB3D1E}" srcOrd="1" destOrd="0" presId="urn:microsoft.com/office/officeart/2005/8/layout/radial2"/>
    <dgm:cxn modelId="{AA166BEA-1834-314C-AC1D-D97D7EC30D41}" type="presParOf" srcId="{1793C600-C33D-4973-A911-71E99C5FEE95}" destId="{17B1D7F6-C939-47D7-A258-C3CCD36C24DA}" srcOrd="5" destOrd="0" presId="urn:microsoft.com/office/officeart/2005/8/layout/radial2"/>
    <dgm:cxn modelId="{9A04F626-E5E1-7E4C-8EA2-ABF924E0A703}" type="presParOf" srcId="{1793C600-C33D-4973-A911-71E99C5FEE95}" destId="{C7DDB3E6-728F-4839-A044-2E978F8A1110}" srcOrd="6" destOrd="0" presId="urn:microsoft.com/office/officeart/2005/8/layout/radial2"/>
    <dgm:cxn modelId="{29478839-071F-BA4A-AD4D-DB164678D7E5}" type="presParOf" srcId="{C7DDB3E6-728F-4839-A044-2E978F8A1110}" destId="{E0689EDD-16E1-4E85-AB62-AD0043F57EBC}" srcOrd="0" destOrd="0" presId="urn:microsoft.com/office/officeart/2005/8/layout/radial2"/>
    <dgm:cxn modelId="{5559958C-1340-0D4A-9F26-2F596B09A4A8}" type="presParOf" srcId="{C7DDB3E6-728F-4839-A044-2E978F8A1110}" destId="{9D8A38C3-3EC8-4507-8886-12374C12C54C}"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DFD67CB-DC69-4D47-BF59-88E1606FFA77}" type="doc">
      <dgm:prSet loTypeId="urn:microsoft.com/office/officeart/2005/8/layout/vList3" loCatId="" qsTypeId="urn:microsoft.com/office/officeart/2005/8/quickstyle/simple4" qsCatId="simple" csTypeId="urn:microsoft.com/office/officeart/2005/8/colors/colorful1" csCatId="colorful" phldr="1"/>
      <dgm:spPr/>
    </dgm:pt>
    <dgm:pt modelId="{A90D4526-E168-0446-BF81-318E69F22483}">
      <dgm:prSet phldrT="[Text]"/>
      <dgm:spPr/>
      <dgm:t>
        <a:bodyPr/>
        <a:lstStyle/>
        <a:p>
          <a:pPr algn="l"/>
          <a:r>
            <a:rPr lang="en-US" b="1" dirty="0">
              <a:solidFill>
                <a:srgbClr val="404040"/>
              </a:solidFill>
            </a:rPr>
            <a:t>ĐỘNG VẬT</a:t>
          </a:r>
        </a:p>
      </dgm:t>
    </dgm:pt>
    <dgm:pt modelId="{9DABF9F9-5782-5746-8847-4425A8295B9B}" type="parTrans" cxnId="{F3F0099E-8710-4543-B9CE-6D714087743B}">
      <dgm:prSet/>
      <dgm:spPr/>
      <dgm:t>
        <a:bodyPr/>
        <a:lstStyle/>
        <a:p>
          <a:endParaRPr lang="en-US"/>
        </a:p>
      </dgm:t>
    </dgm:pt>
    <dgm:pt modelId="{20E44E9A-5B44-DD4D-8827-25B5A7660EC2}" type="sibTrans" cxnId="{F3F0099E-8710-4543-B9CE-6D714087743B}">
      <dgm:prSet/>
      <dgm:spPr/>
      <dgm:t>
        <a:bodyPr/>
        <a:lstStyle/>
        <a:p>
          <a:endParaRPr lang="en-US"/>
        </a:p>
      </dgm:t>
    </dgm:pt>
    <dgm:pt modelId="{4391342A-7108-A04E-8335-310FCEB59788}">
      <dgm:prSet phldrT="[Text]"/>
      <dgm:spPr/>
      <dgm:t>
        <a:bodyPr/>
        <a:lstStyle/>
        <a:p>
          <a:pPr algn="l"/>
          <a:r>
            <a:rPr lang="en-US" b="1" dirty="0">
              <a:solidFill>
                <a:srgbClr val="404040"/>
              </a:solidFill>
            </a:rPr>
            <a:t>MÔI TRƯỜNG</a:t>
          </a:r>
          <a:endParaRPr lang="en-US" dirty="0">
            <a:solidFill>
              <a:srgbClr val="404040"/>
            </a:solidFill>
          </a:endParaRPr>
        </a:p>
      </dgm:t>
    </dgm:pt>
    <dgm:pt modelId="{D0A39A7F-F698-224E-BF65-CC95A07BE069}" type="parTrans" cxnId="{8FF2DA27-D907-8244-B04A-F98688D1FC0C}">
      <dgm:prSet/>
      <dgm:spPr/>
      <dgm:t>
        <a:bodyPr/>
        <a:lstStyle/>
        <a:p>
          <a:endParaRPr lang="en-US"/>
        </a:p>
      </dgm:t>
    </dgm:pt>
    <dgm:pt modelId="{BEF8FBC1-0B6E-E94B-B31C-BD9DDA891726}" type="sibTrans" cxnId="{8FF2DA27-D907-8244-B04A-F98688D1FC0C}">
      <dgm:prSet/>
      <dgm:spPr/>
      <dgm:t>
        <a:bodyPr/>
        <a:lstStyle/>
        <a:p>
          <a:endParaRPr lang="en-US"/>
        </a:p>
      </dgm:t>
    </dgm:pt>
    <dgm:pt modelId="{2DEB1061-5403-0949-84E4-1CEDCF6716C7}">
      <dgm:prSet phldrT="[Text]"/>
      <dgm:spPr/>
      <dgm:t>
        <a:bodyPr/>
        <a:lstStyle/>
        <a:p>
          <a:pPr algn="l"/>
          <a:r>
            <a:rPr lang="en-US" b="1" dirty="0">
              <a:solidFill>
                <a:srgbClr val="404040"/>
              </a:solidFill>
            </a:rPr>
            <a:t>NHÂN CÔNG</a:t>
          </a:r>
          <a:endParaRPr lang="en-US" b="0" dirty="0">
            <a:solidFill>
              <a:srgbClr val="404040"/>
            </a:solidFill>
          </a:endParaRPr>
        </a:p>
      </dgm:t>
    </dgm:pt>
    <dgm:pt modelId="{8634FB36-81DB-A241-A254-9A585D475E04}" type="parTrans" cxnId="{B7CC7B46-C221-5942-8BBE-82A50433071F}">
      <dgm:prSet/>
      <dgm:spPr/>
      <dgm:t>
        <a:bodyPr/>
        <a:lstStyle/>
        <a:p>
          <a:endParaRPr lang="en-US"/>
        </a:p>
      </dgm:t>
    </dgm:pt>
    <dgm:pt modelId="{540B20F1-608A-1C4F-B6CE-F41D025A5378}" type="sibTrans" cxnId="{B7CC7B46-C221-5942-8BBE-82A50433071F}">
      <dgm:prSet/>
      <dgm:spPr/>
      <dgm:t>
        <a:bodyPr/>
        <a:lstStyle/>
        <a:p>
          <a:endParaRPr lang="en-US"/>
        </a:p>
      </dgm:t>
    </dgm:pt>
    <dgm:pt modelId="{297454D2-C9C8-624F-BE4B-F745DDE15FFD}">
      <dgm:prSet phldrT="[Text]"/>
      <dgm:spPr/>
      <dgm:t>
        <a:bodyPr/>
        <a:lstStyle/>
        <a:p>
          <a:pPr algn="l"/>
          <a:r>
            <a:rPr lang="en-US" b="1" dirty="0">
              <a:solidFill>
                <a:schemeClr val="tx1">
                  <a:lumMod val="50000"/>
                </a:schemeClr>
              </a:solidFill>
            </a:rPr>
            <a:t>KINH TẾ</a:t>
          </a:r>
          <a:r>
            <a:rPr lang="en-US" b="0" dirty="0">
              <a:solidFill>
                <a:srgbClr val="000000"/>
              </a:solidFill>
            </a:rPr>
            <a:t> </a:t>
          </a:r>
        </a:p>
      </dgm:t>
    </dgm:pt>
    <dgm:pt modelId="{91AB2D73-0F03-5F48-A8BA-140A9B673531}" type="parTrans" cxnId="{2471E767-95F9-304F-B3FB-D5D5A6362F8D}">
      <dgm:prSet/>
      <dgm:spPr/>
      <dgm:t>
        <a:bodyPr/>
        <a:lstStyle/>
        <a:p>
          <a:endParaRPr lang="en-US"/>
        </a:p>
      </dgm:t>
    </dgm:pt>
    <dgm:pt modelId="{6328F3A5-062C-1149-8770-A4A9C83FCED1}" type="sibTrans" cxnId="{2471E767-95F9-304F-B3FB-D5D5A6362F8D}">
      <dgm:prSet/>
      <dgm:spPr/>
      <dgm:t>
        <a:bodyPr/>
        <a:lstStyle/>
        <a:p>
          <a:endParaRPr lang="en-US"/>
        </a:p>
      </dgm:t>
    </dgm:pt>
    <dgm:pt modelId="{B73CAD82-5806-FB42-AE02-680C26BDFE94}" type="pres">
      <dgm:prSet presAssocID="{6DFD67CB-DC69-4D47-BF59-88E1606FFA77}" presName="linearFlow" presStyleCnt="0">
        <dgm:presLayoutVars>
          <dgm:dir/>
          <dgm:resizeHandles val="exact"/>
        </dgm:presLayoutVars>
      </dgm:prSet>
      <dgm:spPr/>
    </dgm:pt>
    <dgm:pt modelId="{8C506765-C698-F14B-876D-9C24EC2DC17A}" type="pres">
      <dgm:prSet presAssocID="{A90D4526-E168-0446-BF81-318E69F22483}" presName="composite" presStyleCnt="0"/>
      <dgm:spPr/>
    </dgm:pt>
    <dgm:pt modelId="{29AEA5EF-4876-124A-BD10-FDB9AB749A4C}" type="pres">
      <dgm:prSet presAssocID="{A90D4526-E168-0446-BF81-318E69F22483}" presName="imgShp" presStyleLbl="fgImgPlace1" presStyleIdx="0" presStyleCnt="4"/>
      <dgm:spPr>
        <a:blipFill dpi="0" rotWithShape="1">
          <a:blip xmlns:r="http://schemas.openxmlformats.org/officeDocument/2006/relationships" r:embed="rId1">
            <a:extLst/>
          </a:blip>
          <a:srcRect/>
          <a:stretch>
            <a:fillRect l="-35831" t="-722" r="-14169" b="722"/>
          </a:stretch>
        </a:blipFill>
      </dgm:spPr>
    </dgm:pt>
    <dgm:pt modelId="{B0A1E8DB-CCAF-E04D-A252-C769ADA3A499}" type="pres">
      <dgm:prSet presAssocID="{A90D4526-E168-0446-BF81-318E69F22483}" presName="txShp" presStyleLbl="node1" presStyleIdx="0" presStyleCnt="4">
        <dgm:presLayoutVars>
          <dgm:bulletEnabled val="1"/>
        </dgm:presLayoutVars>
      </dgm:prSet>
      <dgm:spPr/>
    </dgm:pt>
    <dgm:pt modelId="{D9F2DB8D-0CC7-6342-AF41-2D334CF6708F}" type="pres">
      <dgm:prSet presAssocID="{20E44E9A-5B44-DD4D-8827-25B5A7660EC2}" presName="spacing" presStyleCnt="0"/>
      <dgm:spPr/>
    </dgm:pt>
    <dgm:pt modelId="{491D82AF-4DEA-2E42-9F8B-F3747280939B}" type="pres">
      <dgm:prSet presAssocID="{4391342A-7108-A04E-8335-310FCEB59788}" presName="composite" presStyleCnt="0"/>
      <dgm:spPr/>
    </dgm:pt>
    <dgm:pt modelId="{3ED85248-148D-E64B-912E-7AC633AB2E0C}" type="pres">
      <dgm:prSet presAssocID="{4391342A-7108-A04E-8335-310FCEB59788}" presName="imgShp" presStyleLbl="fgImgPlace1" presStyleIdx="1" presStyleCnt="4"/>
      <dgm:spPr>
        <a:blipFill>
          <a:blip xmlns:r="http://schemas.openxmlformats.org/officeDocument/2006/relationships" r:embed="rId2">
            <a:extLst/>
          </a:blip>
          <a:srcRect/>
          <a:stretch>
            <a:fillRect l="-20000" r="-20000"/>
          </a:stretch>
        </a:blipFill>
      </dgm:spPr>
    </dgm:pt>
    <dgm:pt modelId="{1F105042-FA2A-C440-8DCC-4CAAAFA2F930}" type="pres">
      <dgm:prSet presAssocID="{4391342A-7108-A04E-8335-310FCEB59788}" presName="txShp" presStyleLbl="node1" presStyleIdx="1" presStyleCnt="4">
        <dgm:presLayoutVars>
          <dgm:bulletEnabled val="1"/>
        </dgm:presLayoutVars>
      </dgm:prSet>
      <dgm:spPr/>
    </dgm:pt>
    <dgm:pt modelId="{7CB31B6D-BF6E-244F-822F-7E850583D5FD}" type="pres">
      <dgm:prSet presAssocID="{BEF8FBC1-0B6E-E94B-B31C-BD9DDA891726}" presName="spacing" presStyleCnt="0"/>
      <dgm:spPr/>
    </dgm:pt>
    <dgm:pt modelId="{7C4ED2FE-4B21-2B48-937C-77999FA1B659}" type="pres">
      <dgm:prSet presAssocID="{2DEB1061-5403-0949-84E4-1CEDCF6716C7}" presName="composite" presStyleCnt="0"/>
      <dgm:spPr/>
    </dgm:pt>
    <dgm:pt modelId="{EF386CDE-BEE2-B140-9F53-26F520351AC3}" type="pres">
      <dgm:prSet presAssocID="{2DEB1061-5403-0949-84E4-1CEDCF6716C7}" presName="imgShp" presStyleLbl="fgImgPlace1" presStyleIdx="2" presStyleCnt="4"/>
      <dgm:spPr>
        <a:blipFill dpi="0" rotWithShape="1">
          <a:blip xmlns:r="http://schemas.openxmlformats.org/officeDocument/2006/relationships" r:embed="rId3">
            <a:extLst/>
          </a:blip>
          <a:srcRect/>
          <a:stretch>
            <a:fillRect l="-3137" r="-46863"/>
          </a:stretch>
        </a:blipFill>
      </dgm:spPr>
    </dgm:pt>
    <dgm:pt modelId="{8F219C45-7DC7-0141-B1D7-E299088F999D}" type="pres">
      <dgm:prSet presAssocID="{2DEB1061-5403-0949-84E4-1CEDCF6716C7}" presName="txShp" presStyleLbl="node1" presStyleIdx="2" presStyleCnt="4">
        <dgm:presLayoutVars>
          <dgm:bulletEnabled val="1"/>
        </dgm:presLayoutVars>
      </dgm:prSet>
      <dgm:spPr/>
    </dgm:pt>
    <dgm:pt modelId="{DE77CDD4-A758-8A40-838C-BA0AA0B1066C}" type="pres">
      <dgm:prSet presAssocID="{540B20F1-608A-1C4F-B6CE-F41D025A5378}" presName="spacing" presStyleCnt="0"/>
      <dgm:spPr/>
    </dgm:pt>
    <dgm:pt modelId="{FD4E6229-BA94-544F-96E9-A4ED25F53C0E}" type="pres">
      <dgm:prSet presAssocID="{297454D2-C9C8-624F-BE4B-F745DDE15FFD}" presName="composite" presStyleCnt="0"/>
      <dgm:spPr/>
    </dgm:pt>
    <dgm:pt modelId="{88FF4533-BF32-6A4C-AF31-54BADDAACB86}" type="pres">
      <dgm:prSet presAssocID="{297454D2-C9C8-624F-BE4B-F745DDE15FFD}" presName="imgShp" presStyleLbl="fgImgPlace1" presStyleIdx="3" presStyleCnt="4"/>
      <dgm:spPr>
        <a:blipFill dpi="0" rotWithShape="1">
          <a:blip xmlns:r="http://schemas.openxmlformats.org/officeDocument/2006/relationships" r:embed="rId4">
            <a:extLst/>
          </a:blip>
          <a:srcRect/>
          <a:stretch>
            <a:fillRect l="-26386" r="-7614"/>
          </a:stretch>
        </a:blipFill>
      </dgm:spPr>
    </dgm:pt>
    <dgm:pt modelId="{012C8797-E976-BF41-B386-41C1A51E7627}" type="pres">
      <dgm:prSet presAssocID="{297454D2-C9C8-624F-BE4B-F745DDE15FFD}" presName="txShp" presStyleLbl="node1" presStyleIdx="3" presStyleCnt="4">
        <dgm:presLayoutVars>
          <dgm:bulletEnabled val="1"/>
        </dgm:presLayoutVars>
      </dgm:prSet>
      <dgm:spPr/>
    </dgm:pt>
  </dgm:ptLst>
  <dgm:cxnLst>
    <dgm:cxn modelId="{C9805BFA-15A5-254E-9F57-151235919B36}" type="presOf" srcId="{A90D4526-E168-0446-BF81-318E69F22483}" destId="{B0A1E8DB-CCAF-E04D-A252-C769ADA3A499}" srcOrd="0" destOrd="0" presId="urn:microsoft.com/office/officeart/2005/8/layout/vList3"/>
    <dgm:cxn modelId="{F3F0099E-8710-4543-B9CE-6D714087743B}" srcId="{6DFD67CB-DC69-4D47-BF59-88E1606FFA77}" destId="{A90D4526-E168-0446-BF81-318E69F22483}" srcOrd="0" destOrd="0" parTransId="{9DABF9F9-5782-5746-8847-4425A8295B9B}" sibTransId="{20E44E9A-5B44-DD4D-8827-25B5A7660EC2}"/>
    <dgm:cxn modelId="{2471E767-95F9-304F-B3FB-D5D5A6362F8D}" srcId="{6DFD67CB-DC69-4D47-BF59-88E1606FFA77}" destId="{297454D2-C9C8-624F-BE4B-F745DDE15FFD}" srcOrd="3" destOrd="0" parTransId="{91AB2D73-0F03-5F48-A8BA-140A9B673531}" sibTransId="{6328F3A5-062C-1149-8770-A4A9C83FCED1}"/>
    <dgm:cxn modelId="{3E60F33C-B21A-414A-BFF4-9F4F9D0DCD69}" type="presOf" srcId="{2DEB1061-5403-0949-84E4-1CEDCF6716C7}" destId="{8F219C45-7DC7-0141-B1D7-E299088F999D}" srcOrd="0" destOrd="0" presId="urn:microsoft.com/office/officeart/2005/8/layout/vList3"/>
    <dgm:cxn modelId="{7A85D857-9C98-F24A-919E-527931DF64AA}" type="presOf" srcId="{4391342A-7108-A04E-8335-310FCEB59788}" destId="{1F105042-FA2A-C440-8DCC-4CAAAFA2F930}" srcOrd="0" destOrd="0" presId="urn:microsoft.com/office/officeart/2005/8/layout/vList3"/>
    <dgm:cxn modelId="{8FF2DA27-D907-8244-B04A-F98688D1FC0C}" srcId="{6DFD67CB-DC69-4D47-BF59-88E1606FFA77}" destId="{4391342A-7108-A04E-8335-310FCEB59788}" srcOrd="1" destOrd="0" parTransId="{D0A39A7F-F698-224E-BF65-CC95A07BE069}" sibTransId="{BEF8FBC1-0B6E-E94B-B31C-BD9DDA891726}"/>
    <dgm:cxn modelId="{B7CC7B46-C221-5942-8BBE-82A50433071F}" srcId="{6DFD67CB-DC69-4D47-BF59-88E1606FFA77}" destId="{2DEB1061-5403-0949-84E4-1CEDCF6716C7}" srcOrd="2" destOrd="0" parTransId="{8634FB36-81DB-A241-A254-9A585D475E04}" sibTransId="{540B20F1-608A-1C4F-B6CE-F41D025A5378}"/>
    <dgm:cxn modelId="{681390DE-CFBC-4C41-BB99-2CA252E05A9C}" type="presOf" srcId="{6DFD67CB-DC69-4D47-BF59-88E1606FFA77}" destId="{B73CAD82-5806-FB42-AE02-680C26BDFE94}" srcOrd="0" destOrd="0" presId="urn:microsoft.com/office/officeart/2005/8/layout/vList3"/>
    <dgm:cxn modelId="{8BAFC41C-FB1C-484F-BBA8-D89486010900}" type="presOf" srcId="{297454D2-C9C8-624F-BE4B-F745DDE15FFD}" destId="{012C8797-E976-BF41-B386-41C1A51E7627}" srcOrd="0" destOrd="0" presId="urn:microsoft.com/office/officeart/2005/8/layout/vList3"/>
    <dgm:cxn modelId="{726733F0-13DE-B94E-864D-6892DFD0A8A4}" type="presParOf" srcId="{B73CAD82-5806-FB42-AE02-680C26BDFE94}" destId="{8C506765-C698-F14B-876D-9C24EC2DC17A}" srcOrd="0" destOrd="0" presId="urn:microsoft.com/office/officeart/2005/8/layout/vList3"/>
    <dgm:cxn modelId="{4F393BA5-8EA5-F348-A325-C0C81B1D7FEA}" type="presParOf" srcId="{8C506765-C698-F14B-876D-9C24EC2DC17A}" destId="{29AEA5EF-4876-124A-BD10-FDB9AB749A4C}" srcOrd="0" destOrd="0" presId="urn:microsoft.com/office/officeart/2005/8/layout/vList3"/>
    <dgm:cxn modelId="{53D142F4-9F50-4D4E-BDE3-D16524EDB83B}" type="presParOf" srcId="{8C506765-C698-F14B-876D-9C24EC2DC17A}" destId="{B0A1E8DB-CCAF-E04D-A252-C769ADA3A499}" srcOrd="1" destOrd="0" presId="urn:microsoft.com/office/officeart/2005/8/layout/vList3"/>
    <dgm:cxn modelId="{5E444866-2775-0F4D-AB9F-E3CAB15E7966}" type="presParOf" srcId="{B73CAD82-5806-FB42-AE02-680C26BDFE94}" destId="{D9F2DB8D-0CC7-6342-AF41-2D334CF6708F}" srcOrd="1" destOrd="0" presId="urn:microsoft.com/office/officeart/2005/8/layout/vList3"/>
    <dgm:cxn modelId="{AF5677F4-DD96-5B46-82E7-9F2185756B13}" type="presParOf" srcId="{B73CAD82-5806-FB42-AE02-680C26BDFE94}" destId="{491D82AF-4DEA-2E42-9F8B-F3747280939B}" srcOrd="2" destOrd="0" presId="urn:microsoft.com/office/officeart/2005/8/layout/vList3"/>
    <dgm:cxn modelId="{1ACD9123-2984-2F4E-84CF-B215F56D781A}" type="presParOf" srcId="{491D82AF-4DEA-2E42-9F8B-F3747280939B}" destId="{3ED85248-148D-E64B-912E-7AC633AB2E0C}" srcOrd="0" destOrd="0" presId="urn:microsoft.com/office/officeart/2005/8/layout/vList3"/>
    <dgm:cxn modelId="{642DBC2B-DB4B-B842-A40D-A03F196F84BC}" type="presParOf" srcId="{491D82AF-4DEA-2E42-9F8B-F3747280939B}" destId="{1F105042-FA2A-C440-8DCC-4CAAAFA2F930}" srcOrd="1" destOrd="0" presId="urn:microsoft.com/office/officeart/2005/8/layout/vList3"/>
    <dgm:cxn modelId="{5ABAED3D-E710-B149-8D33-7BCE3AF373C3}" type="presParOf" srcId="{B73CAD82-5806-FB42-AE02-680C26BDFE94}" destId="{7CB31B6D-BF6E-244F-822F-7E850583D5FD}" srcOrd="3" destOrd="0" presId="urn:microsoft.com/office/officeart/2005/8/layout/vList3"/>
    <dgm:cxn modelId="{DBC49D48-72C0-ED46-B932-E3B839E6E6D4}" type="presParOf" srcId="{B73CAD82-5806-FB42-AE02-680C26BDFE94}" destId="{7C4ED2FE-4B21-2B48-937C-77999FA1B659}" srcOrd="4" destOrd="0" presId="urn:microsoft.com/office/officeart/2005/8/layout/vList3"/>
    <dgm:cxn modelId="{4AF19466-5A71-914B-96D2-3DE762788A42}" type="presParOf" srcId="{7C4ED2FE-4B21-2B48-937C-77999FA1B659}" destId="{EF386CDE-BEE2-B140-9F53-26F520351AC3}" srcOrd="0" destOrd="0" presId="urn:microsoft.com/office/officeart/2005/8/layout/vList3"/>
    <dgm:cxn modelId="{AE483335-C229-8144-B58D-0534D7589C21}" type="presParOf" srcId="{7C4ED2FE-4B21-2B48-937C-77999FA1B659}" destId="{8F219C45-7DC7-0141-B1D7-E299088F999D}" srcOrd="1" destOrd="0" presId="urn:microsoft.com/office/officeart/2005/8/layout/vList3"/>
    <dgm:cxn modelId="{47EE58D5-FA15-AD41-AA16-01FADC13A0A8}" type="presParOf" srcId="{B73CAD82-5806-FB42-AE02-680C26BDFE94}" destId="{DE77CDD4-A758-8A40-838C-BA0AA0B1066C}" srcOrd="5" destOrd="0" presId="urn:microsoft.com/office/officeart/2005/8/layout/vList3"/>
    <dgm:cxn modelId="{03D2780E-6CAB-B745-8EEB-E1D73F9FBBBB}" type="presParOf" srcId="{B73CAD82-5806-FB42-AE02-680C26BDFE94}" destId="{FD4E6229-BA94-544F-96E9-A4ED25F53C0E}" srcOrd="6" destOrd="0" presId="urn:microsoft.com/office/officeart/2005/8/layout/vList3"/>
    <dgm:cxn modelId="{518B5FB6-235E-344C-8EB3-C183C67E93FA}" type="presParOf" srcId="{FD4E6229-BA94-544F-96E9-A4ED25F53C0E}" destId="{88FF4533-BF32-6A4C-AF31-54BADDAACB86}" srcOrd="0" destOrd="0" presId="urn:microsoft.com/office/officeart/2005/8/layout/vList3"/>
    <dgm:cxn modelId="{3672CAC4-2619-3844-8809-A89897FB38B2}" type="presParOf" srcId="{FD4E6229-BA94-544F-96E9-A4ED25F53C0E}" destId="{012C8797-E976-BF41-B386-41C1A51E7627}"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A6FBA7-E88F-401F-9CE2-7A01457DA56F}">
      <dsp:nvSpPr>
        <dsp:cNvPr id="0" name=""/>
        <dsp:cNvSpPr/>
      </dsp:nvSpPr>
      <dsp:spPr>
        <a:xfrm>
          <a:off x="1529537" y="1802866"/>
          <a:ext cx="1105339" cy="91440"/>
        </a:xfrm>
        <a:custGeom>
          <a:avLst/>
          <a:gdLst/>
          <a:ahLst/>
          <a:cxnLst/>
          <a:rect l="0" t="0" r="0" b="0"/>
          <a:pathLst>
            <a:path>
              <a:moveTo>
                <a:pt x="0" y="131324"/>
              </a:moveTo>
              <a:lnTo>
                <a:pt x="1105339" y="131324"/>
              </a:lnTo>
              <a:lnTo>
                <a:pt x="1105339" y="4572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109512-5297-4F98-BF0A-24EDD7C1C39D}">
      <dsp:nvSpPr>
        <dsp:cNvPr id="0" name=""/>
        <dsp:cNvSpPr/>
      </dsp:nvSpPr>
      <dsp:spPr>
        <a:xfrm>
          <a:off x="1529537" y="1934190"/>
          <a:ext cx="2210679" cy="883433"/>
        </a:xfrm>
        <a:custGeom>
          <a:avLst/>
          <a:gdLst/>
          <a:ahLst/>
          <a:cxnLst/>
          <a:rect l="0" t="0" r="0" b="0"/>
          <a:pathLst>
            <a:path>
              <a:moveTo>
                <a:pt x="0" y="0"/>
              </a:moveTo>
              <a:lnTo>
                <a:pt x="2073713" y="0"/>
              </a:lnTo>
              <a:lnTo>
                <a:pt x="2073713" y="883433"/>
              </a:lnTo>
              <a:lnTo>
                <a:pt x="2210679" y="883433"/>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737BB2D-C90C-4FF5-9C03-2B4C77B791DB}">
      <dsp:nvSpPr>
        <dsp:cNvPr id="0" name=""/>
        <dsp:cNvSpPr/>
      </dsp:nvSpPr>
      <dsp:spPr>
        <a:xfrm>
          <a:off x="1529537" y="1934190"/>
          <a:ext cx="2210679" cy="182333"/>
        </a:xfrm>
        <a:custGeom>
          <a:avLst/>
          <a:gdLst/>
          <a:ahLst/>
          <a:cxnLst/>
          <a:rect l="0" t="0" r="0" b="0"/>
          <a:pathLst>
            <a:path>
              <a:moveTo>
                <a:pt x="0" y="0"/>
              </a:moveTo>
              <a:lnTo>
                <a:pt x="2073713" y="0"/>
              </a:lnTo>
              <a:lnTo>
                <a:pt x="2073713" y="182333"/>
              </a:lnTo>
              <a:lnTo>
                <a:pt x="2210679" y="182333"/>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0EE26A-F272-46BE-AB2F-DF1C50C7113A}">
      <dsp:nvSpPr>
        <dsp:cNvPr id="0" name=""/>
        <dsp:cNvSpPr/>
      </dsp:nvSpPr>
      <dsp:spPr>
        <a:xfrm>
          <a:off x="1529537" y="1527568"/>
          <a:ext cx="2210679" cy="406622"/>
        </a:xfrm>
        <a:custGeom>
          <a:avLst/>
          <a:gdLst/>
          <a:ahLst/>
          <a:cxnLst/>
          <a:rect l="0" t="0" r="0" b="0"/>
          <a:pathLst>
            <a:path>
              <a:moveTo>
                <a:pt x="0" y="406622"/>
              </a:moveTo>
              <a:lnTo>
                <a:pt x="2073713" y="406622"/>
              </a:lnTo>
              <a:lnTo>
                <a:pt x="2073713" y="0"/>
              </a:lnTo>
              <a:lnTo>
                <a:pt x="2210679" y="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481EEA-F079-4573-B585-8DFA36966997}">
      <dsp:nvSpPr>
        <dsp:cNvPr id="0" name=""/>
        <dsp:cNvSpPr/>
      </dsp:nvSpPr>
      <dsp:spPr>
        <a:xfrm>
          <a:off x="1529537" y="938612"/>
          <a:ext cx="2210679" cy="995577"/>
        </a:xfrm>
        <a:custGeom>
          <a:avLst/>
          <a:gdLst/>
          <a:ahLst/>
          <a:cxnLst/>
          <a:rect l="0" t="0" r="0" b="0"/>
          <a:pathLst>
            <a:path>
              <a:moveTo>
                <a:pt x="0" y="995577"/>
              </a:moveTo>
              <a:lnTo>
                <a:pt x="2073713" y="995577"/>
              </a:lnTo>
              <a:lnTo>
                <a:pt x="2073713" y="0"/>
              </a:lnTo>
              <a:lnTo>
                <a:pt x="2210679" y="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F053B68-67ED-43BC-A076-5002A280B879}">
      <dsp:nvSpPr>
        <dsp:cNvPr id="0" name=""/>
        <dsp:cNvSpPr/>
      </dsp:nvSpPr>
      <dsp:spPr>
        <a:xfrm>
          <a:off x="1868" y="1583384"/>
          <a:ext cx="1527668" cy="701611"/>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err="1"/>
            <a:t>Hệ</a:t>
          </a:r>
          <a:r>
            <a:rPr lang="en-US" sz="2300" kern="1200" dirty="0"/>
            <a:t> </a:t>
          </a:r>
          <a:r>
            <a:rPr lang="en-US" sz="2300" kern="1200" dirty="0" err="1"/>
            <a:t>thống</a:t>
          </a:r>
          <a:r>
            <a:rPr lang="en-US" sz="2300" kern="1200" dirty="0"/>
            <a:t> </a:t>
          </a:r>
          <a:r>
            <a:rPr lang="en-US" sz="2300" kern="1200" dirty="0" err="1"/>
            <a:t>thực</a:t>
          </a:r>
          <a:r>
            <a:rPr lang="en-US" sz="2300" kern="1200" dirty="0"/>
            <a:t> </a:t>
          </a:r>
          <a:r>
            <a:rPr lang="en-US" sz="2300" kern="1200" dirty="0" err="1"/>
            <a:t>phẩm</a:t>
          </a:r>
          <a:endParaRPr lang="en-US" sz="2300" kern="1200" dirty="0"/>
        </a:p>
      </dsp:txBody>
      <dsp:txXfrm>
        <a:off x="1868" y="1583384"/>
        <a:ext cx="1527668" cy="701611"/>
      </dsp:txXfrm>
    </dsp:sp>
    <dsp:sp modelId="{3C318287-27E1-4A27-B73B-1301F29ABE1D}">
      <dsp:nvSpPr>
        <dsp:cNvPr id="0" name=""/>
        <dsp:cNvSpPr/>
      </dsp:nvSpPr>
      <dsp:spPr>
        <a:xfrm>
          <a:off x="3740217" y="729738"/>
          <a:ext cx="1369664" cy="417747"/>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err="1"/>
            <a:t>Xã</a:t>
          </a:r>
          <a:r>
            <a:rPr lang="en-US" sz="2300" kern="1200" dirty="0"/>
            <a:t> </a:t>
          </a:r>
          <a:r>
            <a:rPr lang="en-US" sz="2300" kern="1200" dirty="0" err="1"/>
            <a:t>hội</a:t>
          </a:r>
          <a:endParaRPr lang="en-US" sz="2300" kern="1200" dirty="0"/>
        </a:p>
      </dsp:txBody>
      <dsp:txXfrm>
        <a:off x="3740217" y="729738"/>
        <a:ext cx="1369664" cy="417747"/>
      </dsp:txXfrm>
    </dsp:sp>
    <dsp:sp modelId="{A067536F-15F5-48A1-ABB3-ADAF96D6F3DA}">
      <dsp:nvSpPr>
        <dsp:cNvPr id="0" name=""/>
        <dsp:cNvSpPr/>
      </dsp:nvSpPr>
      <dsp:spPr>
        <a:xfrm>
          <a:off x="3740217" y="1318694"/>
          <a:ext cx="1369664" cy="417747"/>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err="1"/>
            <a:t>Chính</a:t>
          </a:r>
          <a:r>
            <a:rPr lang="en-US" sz="2300" kern="1200" dirty="0"/>
            <a:t> </a:t>
          </a:r>
          <a:r>
            <a:rPr lang="en-US" sz="2300" kern="1200" dirty="0" err="1"/>
            <a:t>trị</a:t>
          </a:r>
          <a:endParaRPr lang="en-US" sz="2300" kern="1200" dirty="0"/>
        </a:p>
      </dsp:txBody>
      <dsp:txXfrm>
        <a:off x="3740217" y="1318694"/>
        <a:ext cx="1369664" cy="417747"/>
      </dsp:txXfrm>
    </dsp:sp>
    <dsp:sp modelId="{A671C81C-E398-4336-BE89-FD894E804FEB}">
      <dsp:nvSpPr>
        <dsp:cNvPr id="0" name=""/>
        <dsp:cNvSpPr/>
      </dsp:nvSpPr>
      <dsp:spPr>
        <a:xfrm>
          <a:off x="3740217" y="1907650"/>
          <a:ext cx="1369664" cy="417747"/>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err="1"/>
            <a:t>Kinh</a:t>
          </a:r>
          <a:r>
            <a:rPr lang="en-US" sz="2300" kern="1200" dirty="0"/>
            <a:t> </a:t>
          </a:r>
          <a:r>
            <a:rPr lang="en-US" sz="2300" kern="1200" dirty="0" err="1"/>
            <a:t>tế</a:t>
          </a:r>
          <a:endParaRPr lang="en-US" sz="2300" kern="1200" dirty="0"/>
        </a:p>
      </dsp:txBody>
      <dsp:txXfrm>
        <a:off x="3740217" y="1907650"/>
        <a:ext cx="1369664" cy="417747"/>
      </dsp:txXfrm>
    </dsp:sp>
    <dsp:sp modelId="{B129DB78-E149-4793-A8FF-6257457EBE6F}">
      <dsp:nvSpPr>
        <dsp:cNvPr id="0" name=""/>
        <dsp:cNvSpPr/>
      </dsp:nvSpPr>
      <dsp:spPr>
        <a:xfrm>
          <a:off x="3740217" y="2496605"/>
          <a:ext cx="1283718" cy="642036"/>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err="1"/>
            <a:t>Môi</a:t>
          </a:r>
          <a:r>
            <a:rPr lang="en-US" sz="2300" kern="1200" dirty="0"/>
            <a:t> </a:t>
          </a:r>
          <a:r>
            <a:rPr lang="en-US" sz="2300" kern="1200" dirty="0" err="1"/>
            <a:t>trường</a:t>
          </a:r>
          <a:endParaRPr lang="en-US" sz="2300" kern="1200" dirty="0"/>
        </a:p>
      </dsp:txBody>
      <dsp:txXfrm>
        <a:off x="3740217" y="2496605"/>
        <a:ext cx="1283718" cy="642036"/>
      </dsp:txXfrm>
    </dsp:sp>
    <dsp:sp modelId="{F2033D28-BC21-4ABA-A6D2-F997B5D0F8E8}">
      <dsp:nvSpPr>
        <dsp:cNvPr id="0" name=""/>
        <dsp:cNvSpPr/>
      </dsp:nvSpPr>
      <dsp:spPr>
        <a:xfrm>
          <a:off x="1803470" y="1088022"/>
          <a:ext cx="1662813" cy="760563"/>
        </a:xfrm>
        <a:prstGeom prst="rect">
          <a:avLst/>
        </a:prstGeom>
        <a:solidFill>
          <a:schemeClr val="accent6">
            <a:hueOff val="0"/>
            <a:satOff val="0"/>
            <a:lumOff val="0"/>
            <a:alphaOff val="0"/>
          </a:schemeClr>
        </a:solidFill>
        <a:ln w="25400" cap="flat" cmpd="sng" algn="ctr">
          <a:solidFill>
            <a:schemeClr val="l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err="1"/>
            <a:t>Yếu</a:t>
          </a:r>
          <a:r>
            <a:rPr lang="en-US" sz="2300" kern="1200" dirty="0"/>
            <a:t> </a:t>
          </a:r>
          <a:r>
            <a:rPr lang="en-US" sz="2300" kern="1200" dirty="0" err="1"/>
            <a:t>tố</a:t>
          </a:r>
          <a:r>
            <a:rPr lang="en-US" sz="2300" kern="1200" dirty="0"/>
            <a:t> </a:t>
          </a:r>
          <a:r>
            <a:rPr lang="en-US" sz="2300" kern="1200" dirty="0" err="1"/>
            <a:t>tác</a:t>
          </a:r>
          <a:r>
            <a:rPr lang="en-US" sz="2300" kern="1200" dirty="0"/>
            <a:t> </a:t>
          </a:r>
          <a:r>
            <a:rPr lang="en-US" sz="2300" kern="1200" dirty="0" err="1"/>
            <a:t>động</a:t>
          </a:r>
          <a:endParaRPr lang="en-US" sz="2300" kern="1200" dirty="0"/>
        </a:p>
      </dsp:txBody>
      <dsp:txXfrm>
        <a:off x="1803470" y="1088022"/>
        <a:ext cx="1662813" cy="7605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B1D7F6-C939-47D7-A258-C3CCD36C24DA}">
      <dsp:nvSpPr>
        <dsp:cNvPr id="0" name=""/>
        <dsp:cNvSpPr/>
      </dsp:nvSpPr>
      <dsp:spPr>
        <a:xfrm rot="2089540">
          <a:off x="3292885" y="3595266"/>
          <a:ext cx="947359" cy="52558"/>
        </a:xfrm>
        <a:custGeom>
          <a:avLst/>
          <a:gdLst/>
          <a:ahLst/>
          <a:cxnLst/>
          <a:rect l="0" t="0" r="0" b="0"/>
          <a:pathLst>
            <a:path>
              <a:moveTo>
                <a:pt x="0" y="26279"/>
              </a:moveTo>
              <a:lnTo>
                <a:pt x="947359" y="26279"/>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9F6D8FF0-C05E-413C-B1BF-395835C763E0}">
      <dsp:nvSpPr>
        <dsp:cNvPr id="0" name=""/>
        <dsp:cNvSpPr/>
      </dsp:nvSpPr>
      <dsp:spPr>
        <a:xfrm rot="21541978">
          <a:off x="3377644" y="2674361"/>
          <a:ext cx="1118291" cy="52558"/>
        </a:xfrm>
        <a:custGeom>
          <a:avLst/>
          <a:gdLst/>
          <a:ahLst/>
          <a:cxnLst/>
          <a:rect l="0" t="0" r="0" b="0"/>
          <a:pathLst>
            <a:path>
              <a:moveTo>
                <a:pt x="0" y="26279"/>
              </a:moveTo>
              <a:lnTo>
                <a:pt x="1118291" y="26279"/>
              </a:lnTo>
            </a:path>
          </a:pathLst>
        </a:custGeom>
        <a:noFill/>
        <a:ln w="57150" cap="flat" cmpd="sng" algn="ctr">
          <a:solidFill>
            <a:scrgbClr r="0" g="0" b="0"/>
          </a:solidFill>
          <a:prstDash val="solid"/>
        </a:ln>
        <a:effectLst/>
      </dsp:spPr>
      <dsp:style>
        <a:lnRef idx="2">
          <a:scrgbClr r="0" g="0" b="0"/>
        </a:lnRef>
        <a:fillRef idx="0">
          <a:scrgbClr r="0" g="0" b="0"/>
        </a:fillRef>
        <a:effectRef idx="0">
          <a:scrgbClr r="0" g="0" b="0"/>
        </a:effectRef>
        <a:fontRef idx="minor"/>
      </dsp:style>
    </dsp:sp>
    <dsp:sp modelId="{57257C6C-7320-40DF-BCA8-D86E3B9E129D}">
      <dsp:nvSpPr>
        <dsp:cNvPr id="0" name=""/>
        <dsp:cNvSpPr/>
      </dsp:nvSpPr>
      <dsp:spPr>
        <a:xfrm rot="19839219">
          <a:off x="3276171" y="1805404"/>
          <a:ext cx="1582720" cy="52558"/>
        </a:xfrm>
        <a:custGeom>
          <a:avLst/>
          <a:gdLst/>
          <a:ahLst/>
          <a:cxnLst/>
          <a:rect l="0" t="0" r="0" b="0"/>
          <a:pathLst>
            <a:path>
              <a:moveTo>
                <a:pt x="0" y="26279"/>
              </a:moveTo>
              <a:lnTo>
                <a:pt x="1582720" y="26279"/>
              </a:lnTo>
            </a:path>
          </a:pathLst>
        </a:custGeom>
        <a:noFill/>
        <a:ln w="57150" cap="flat" cmpd="sng" algn="ctr">
          <a:solidFill>
            <a:scrgbClr r="0" g="0" b="0"/>
          </a:solidFill>
          <a:prstDash val="solid"/>
        </a:ln>
        <a:effectLst/>
      </dsp:spPr>
      <dsp:style>
        <a:lnRef idx="2">
          <a:scrgbClr r="0" g="0" b="0"/>
        </a:lnRef>
        <a:fillRef idx="0">
          <a:scrgbClr r="0" g="0" b="0"/>
        </a:fillRef>
        <a:effectRef idx="0">
          <a:scrgbClr r="0" g="0" b="0"/>
        </a:effectRef>
        <a:fontRef idx="minor"/>
      </dsp:style>
    </dsp:sp>
    <dsp:sp modelId="{0C50AA7C-9F90-4B3A-A7AE-D0E32E4594CD}">
      <dsp:nvSpPr>
        <dsp:cNvPr id="0" name=""/>
        <dsp:cNvSpPr/>
      </dsp:nvSpPr>
      <dsp:spPr>
        <a:xfrm>
          <a:off x="0" y="625500"/>
          <a:ext cx="4097155" cy="3989085"/>
        </a:xfrm>
        <a:prstGeom prst="ellipse">
          <a:avLst/>
        </a:prstGeom>
        <a:blipFill>
          <a:blip xmlns:r="http://schemas.openxmlformats.org/officeDocument/2006/relationships" r:embed="rId1">
            <a:extLst/>
          </a:blip>
          <a:srcRect/>
          <a:stretch>
            <a:fillRect l="-39000" r="-3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6CD99C-AD98-402E-A6E0-77DB3CEC6666}">
      <dsp:nvSpPr>
        <dsp:cNvPr id="0" name=""/>
        <dsp:cNvSpPr/>
      </dsp:nvSpPr>
      <dsp:spPr>
        <a:xfrm>
          <a:off x="4651000" y="116113"/>
          <a:ext cx="1741946" cy="1795655"/>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err="1"/>
            <a:t>Quy</a:t>
          </a:r>
          <a:r>
            <a:rPr lang="en-US" sz="1600" kern="1200" dirty="0"/>
            <a:t> </a:t>
          </a:r>
          <a:r>
            <a:rPr lang="en-US" sz="1600" kern="1200" dirty="0" err="1"/>
            <a:t>định</a:t>
          </a:r>
          <a:r>
            <a:rPr lang="en-US" sz="1600" kern="1200" dirty="0"/>
            <a:t> </a:t>
          </a:r>
          <a:r>
            <a:rPr lang="en-US" sz="1600" kern="1200" dirty="0" err="1"/>
            <a:t>toàn</a:t>
          </a:r>
          <a:r>
            <a:rPr lang="en-US" sz="1600" kern="1200" dirty="0"/>
            <a:t> </a:t>
          </a:r>
          <a:r>
            <a:rPr lang="en-US" sz="1600" kern="1200" dirty="0" err="1"/>
            <a:t>cầu</a:t>
          </a:r>
          <a:endParaRPr lang="en-US" sz="1600" kern="1200" dirty="0"/>
        </a:p>
      </dsp:txBody>
      <dsp:txXfrm>
        <a:off x="4906102" y="379081"/>
        <a:ext cx="1231742" cy="1269719"/>
      </dsp:txXfrm>
    </dsp:sp>
    <dsp:sp modelId="{6A9942E6-B209-44BD-988C-9D8E8F0C6151}">
      <dsp:nvSpPr>
        <dsp:cNvPr id="0" name=""/>
        <dsp:cNvSpPr/>
      </dsp:nvSpPr>
      <dsp:spPr>
        <a:xfrm>
          <a:off x="6297245" y="116113"/>
          <a:ext cx="2612919" cy="17956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endParaRPr lang="en-US" sz="1600" kern="1200" dirty="0"/>
        </a:p>
        <a:p>
          <a:pPr marL="171450" lvl="1" indent="-171450" algn="l" defTabSz="800100">
            <a:lnSpc>
              <a:spcPct val="90000"/>
            </a:lnSpc>
            <a:spcBef>
              <a:spcPct val="0"/>
            </a:spcBef>
            <a:spcAft>
              <a:spcPct val="15000"/>
            </a:spcAft>
            <a:buChar char="•"/>
          </a:pPr>
          <a:r>
            <a:rPr lang="en-US" sz="1800" kern="1200" dirty="0" err="1"/>
            <a:t>Việc</a:t>
          </a:r>
          <a:r>
            <a:rPr lang="en-US" sz="1800" kern="1200" dirty="0"/>
            <a:t> </a:t>
          </a:r>
          <a:r>
            <a:rPr lang="en-US" sz="1800" kern="1200" dirty="0" err="1"/>
            <a:t>toàn</a:t>
          </a:r>
          <a:r>
            <a:rPr lang="en-US" sz="1800" kern="1200" dirty="0"/>
            <a:t> </a:t>
          </a:r>
          <a:r>
            <a:rPr lang="en-US" sz="1800" kern="1200" dirty="0" err="1"/>
            <a:t>cầu</a:t>
          </a:r>
          <a:r>
            <a:rPr lang="en-US" sz="1800" kern="1200" dirty="0"/>
            <a:t> </a:t>
          </a:r>
          <a:r>
            <a:rPr lang="en-US" sz="1800" kern="1200" dirty="0" err="1"/>
            <a:t>hóa</a:t>
          </a:r>
          <a:r>
            <a:rPr lang="en-US" sz="1800" kern="1200" dirty="0"/>
            <a:t> </a:t>
          </a:r>
          <a:r>
            <a:rPr lang="en-US" sz="1800" kern="1200" dirty="0" err="1"/>
            <a:t>hệ</a:t>
          </a:r>
          <a:r>
            <a:rPr lang="en-US" sz="1800" kern="1200" dirty="0"/>
            <a:t> </a:t>
          </a:r>
          <a:r>
            <a:rPr lang="en-US" sz="1800" kern="1200" dirty="0" err="1"/>
            <a:t>thống</a:t>
          </a:r>
          <a:r>
            <a:rPr lang="en-US" sz="1800" kern="1200" dirty="0"/>
            <a:t> </a:t>
          </a:r>
          <a:r>
            <a:rPr lang="en-US" sz="1800" kern="1200" dirty="0" err="1"/>
            <a:t>thực</a:t>
          </a:r>
          <a:r>
            <a:rPr lang="en-US" sz="1800" kern="1200" dirty="0"/>
            <a:t> </a:t>
          </a:r>
          <a:r>
            <a:rPr lang="en-US" sz="1800" kern="1200" dirty="0" err="1"/>
            <a:t>phẩm</a:t>
          </a:r>
          <a:r>
            <a:rPr lang="en-US" sz="1800" kern="1200" dirty="0"/>
            <a:t> </a:t>
          </a:r>
          <a:r>
            <a:rPr lang="en-US" sz="1800" kern="1200" dirty="0" err="1"/>
            <a:t>của</a:t>
          </a:r>
          <a:r>
            <a:rPr lang="en-US" sz="1800" kern="1200" dirty="0"/>
            <a:t> </a:t>
          </a:r>
          <a:r>
            <a:rPr lang="en-US" sz="1800" kern="1200" dirty="0" err="1"/>
            <a:t>chúng</a:t>
          </a:r>
          <a:r>
            <a:rPr lang="en-US" sz="1800" kern="1200" dirty="0"/>
            <a:t> ta </a:t>
          </a:r>
          <a:r>
            <a:rPr lang="en-US" sz="1800" kern="1200" dirty="0" err="1"/>
            <a:t>đang</a:t>
          </a:r>
          <a:r>
            <a:rPr lang="en-US" sz="1800" kern="1200" dirty="0"/>
            <a:t> </a:t>
          </a:r>
          <a:r>
            <a:rPr lang="en-US" sz="1800" kern="1200" dirty="0" err="1"/>
            <a:t>tác</a:t>
          </a:r>
          <a:r>
            <a:rPr lang="en-US" sz="1800" kern="1200" dirty="0"/>
            <a:t> </a:t>
          </a:r>
          <a:r>
            <a:rPr lang="en-US" sz="1800" kern="1200" dirty="0" err="1"/>
            <a:t>động</a:t>
          </a:r>
          <a:r>
            <a:rPr lang="en-US" sz="1800" kern="1200" dirty="0"/>
            <a:t> </a:t>
          </a:r>
          <a:r>
            <a:rPr lang="en-US" sz="1800" kern="1200" dirty="0" err="1"/>
            <a:t>tiêu</a:t>
          </a:r>
          <a:r>
            <a:rPr lang="en-US" sz="1800" kern="1200" dirty="0"/>
            <a:t> </a:t>
          </a:r>
          <a:r>
            <a:rPr lang="en-US" sz="1800" kern="1200" dirty="0" err="1"/>
            <a:t>cực</a:t>
          </a:r>
          <a:r>
            <a:rPr lang="en-US" sz="1800" kern="1200" dirty="0"/>
            <a:t> </a:t>
          </a:r>
          <a:r>
            <a:rPr lang="en-US" sz="1800" kern="1200" dirty="0" err="1"/>
            <a:t>tới</a:t>
          </a:r>
          <a:r>
            <a:rPr lang="en-US" sz="1800" kern="1200" dirty="0"/>
            <a:t> </a:t>
          </a:r>
          <a:r>
            <a:rPr lang="en-US" sz="1800" kern="1200" dirty="0" err="1"/>
            <a:t>sức</a:t>
          </a:r>
          <a:r>
            <a:rPr lang="en-US" sz="1800" kern="1200" dirty="0"/>
            <a:t> </a:t>
          </a:r>
          <a:r>
            <a:rPr lang="en-US" sz="1800" kern="1200" dirty="0" err="1"/>
            <a:t>kgoer</a:t>
          </a:r>
          <a:r>
            <a:rPr lang="en-US" sz="1800" kern="1200" dirty="0"/>
            <a:t> </a:t>
          </a:r>
          <a:r>
            <a:rPr lang="en-US" sz="1800" kern="1200" dirty="0" err="1"/>
            <a:t>trên</a:t>
          </a:r>
          <a:r>
            <a:rPr lang="en-US" sz="1800" kern="1200" dirty="0"/>
            <a:t> </a:t>
          </a:r>
          <a:r>
            <a:rPr lang="en-US" sz="1800" kern="1200" dirty="0" err="1"/>
            <a:t>quy</a:t>
          </a:r>
          <a:r>
            <a:rPr lang="en-US" sz="1800" kern="1200" dirty="0"/>
            <a:t> </a:t>
          </a:r>
          <a:r>
            <a:rPr lang="en-US" sz="1800" kern="1200" dirty="0" err="1"/>
            <a:t>mô</a:t>
          </a:r>
          <a:r>
            <a:rPr lang="en-US" sz="1800" kern="1200" dirty="0"/>
            <a:t> </a:t>
          </a:r>
          <a:r>
            <a:rPr lang="en-US" sz="1800" kern="1200" dirty="0" err="1"/>
            <a:t>toàn</a:t>
          </a:r>
          <a:r>
            <a:rPr lang="en-US" sz="1800" kern="1200" dirty="0"/>
            <a:t> </a:t>
          </a:r>
          <a:r>
            <a:rPr lang="en-US" sz="1800" kern="1200" dirty="0" err="1"/>
            <a:t>cầu</a:t>
          </a:r>
          <a:endParaRPr lang="en-US" sz="1800" kern="1200" dirty="0"/>
        </a:p>
      </dsp:txBody>
      <dsp:txXfrm>
        <a:off x="6297245" y="116113"/>
        <a:ext cx="2612919" cy="1795655"/>
      </dsp:txXfrm>
    </dsp:sp>
    <dsp:sp modelId="{3956C570-3449-4903-88DC-BDD38C6FE24F}">
      <dsp:nvSpPr>
        <dsp:cNvPr id="0" name=""/>
        <dsp:cNvSpPr/>
      </dsp:nvSpPr>
      <dsp:spPr>
        <a:xfrm>
          <a:off x="4495688" y="1973185"/>
          <a:ext cx="1672848" cy="1407805"/>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err="1"/>
            <a:t>Vùng</a:t>
          </a:r>
          <a:r>
            <a:rPr lang="en-US" sz="1800" kern="1200" dirty="0"/>
            <a:t> </a:t>
          </a:r>
          <a:r>
            <a:rPr lang="en-US" sz="1800" kern="1200" dirty="0" err="1"/>
            <a:t>miền</a:t>
          </a:r>
          <a:endParaRPr lang="en-US" sz="1800" kern="1200" dirty="0"/>
        </a:p>
      </dsp:txBody>
      <dsp:txXfrm>
        <a:off x="4740671" y="2179353"/>
        <a:ext cx="1182882" cy="995469"/>
      </dsp:txXfrm>
    </dsp:sp>
    <dsp:sp modelId="{D4AFDB1F-FE84-430C-8013-D2ACD5AB3D1E}">
      <dsp:nvSpPr>
        <dsp:cNvPr id="0" name=""/>
        <dsp:cNvSpPr/>
      </dsp:nvSpPr>
      <dsp:spPr>
        <a:xfrm>
          <a:off x="6159207" y="1973185"/>
          <a:ext cx="2509272" cy="1407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err="1"/>
            <a:t>Hầu</a:t>
          </a:r>
          <a:r>
            <a:rPr lang="en-US" sz="1800" kern="1200" dirty="0"/>
            <a:t> </a:t>
          </a:r>
          <a:r>
            <a:rPr lang="en-US" sz="1800" kern="1200" dirty="0" err="1"/>
            <a:t>hết</a:t>
          </a:r>
          <a:r>
            <a:rPr lang="en-US" sz="1800" kern="1200" dirty="0"/>
            <a:t> </a:t>
          </a:r>
          <a:r>
            <a:rPr lang="en-US" sz="1800" kern="1200" dirty="0" err="1"/>
            <a:t>thực</a:t>
          </a:r>
          <a:r>
            <a:rPr lang="en-US" sz="1800" kern="1200" dirty="0"/>
            <a:t> </a:t>
          </a:r>
          <a:r>
            <a:rPr lang="en-US" sz="1800" kern="1200" dirty="0" err="1"/>
            <a:t>phẩm</a:t>
          </a:r>
          <a:r>
            <a:rPr lang="en-US" sz="1800" kern="1200" dirty="0"/>
            <a:t> </a:t>
          </a:r>
          <a:r>
            <a:rPr lang="en-US" sz="1800" kern="1200" dirty="0" err="1"/>
            <a:t>chúng</a:t>
          </a:r>
          <a:r>
            <a:rPr lang="en-US" sz="1800" kern="1200" dirty="0"/>
            <a:t> ta </a:t>
          </a:r>
          <a:r>
            <a:rPr lang="en-US" sz="1800" kern="1200" dirty="0" err="1"/>
            <a:t>mua</a:t>
          </a:r>
          <a:r>
            <a:rPr lang="en-US" sz="1800" kern="1200" dirty="0"/>
            <a:t> ở </a:t>
          </a:r>
          <a:r>
            <a:rPr lang="en-US" sz="1800" kern="1200" dirty="0" err="1"/>
            <a:t>siêu</a:t>
          </a:r>
          <a:r>
            <a:rPr lang="en-US" sz="1800" kern="1200" dirty="0"/>
            <a:t> </a:t>
          </a:r>
          <a:r>
            <a:rPr lang="en-US" sz="1800" kern="1200" dirty="0" err="1"/>
            <a:t>thị</a:t>
          </a:r>
          <a:r>
            <a:rPr lang="en-US" sz="1800" kern="1200" dirty="0"/>
            <a:t> </a:t>
          </a:r>
          <a:r>
            <a:rPr lang="en-US" sz="1800" kern="1200" dirty="0" err="1"/>
            <a:t>địa</a:t>
          </a:r>
          <a:r>
            <a:rPr lang="en-US" sz="1800" kern="1200" dirty="0"/>
            <a:t> </a:t>
          </a:r>
          <a:r>
            <a:rPr lang="en-US" sz="1800" kern="1200" dirty="0" err="1"/>
            <a:t>phương</a:t>
          </a:r>
          <a:r>
            <a:rPr lang="en-US" sz="1800" kern="1200" dirty="0"/>
            <a:t> </a:t>
          </a:r>
          <a:r>
            <a:rPr lang="en-US" sz="1800" kern="1200" dirty="0" err="1"/>
            <a:t>đều</a:t>
          </a:r>
          <a:r>
            <a:rPr lang="en-US" sz="1800" kern="1200" dirty="0"/>
            <a:t> </a:t>
          </a:r>
          <a:r>
            <a:rPr lang="en-US" sz="1800" kern="1200" dirty="0" err="1"/>
            <a:t>được</a:t>
          </a:r>
          <a:r>
            <a:rPr lang="en-US" sz="1800" kern="1200" dirty="0"/>
            <a:t> </a:t>
          </a:r>
          <a:r>
            <a:rPr lang="en-US" sz="1800" kern="1200" dirty="0" err="1"/>
            <a:t>chuyển</a:t>
          </a:r>
          <a:r>
            <a:rPr lang="en-US" sz="1800" kern="1200" dirty="0"/>
            <a:t> </a:t>
          </a:r>
          <a:r>
            <a:rPr lang="en-US" sz="1800" kern="1200" dirty="0" err="1"/>
            <a:t>từ</a:t>
          </a:r>
          <a:r>
            <a:rPr lang="en-US" sz="1800" kern="1200" dirty="0"/>
            <a:t> </a:t>
          </a:r>
          <a:r>
            <a:rPr lang="en-US" sz="1800" kern="1200" dirty="0" err="1"/>
            <a:t>rất</a:t>
          </a:r>
          <a:r>
            <a:rPr lang="en-US" sz="1800" kern="1200" dirty="0"/>
            <a:t> </a:t>
          </a:r>
          <a:r>
            <a:rPr lang="en-US" sz="1800" kern="1200" dirty="0" err="1"/>
            <a:t>xa</a:t>
          </a:r>
          <a:r>
            <a:rPr lang="en-US" sz="1800" kern="1200" dirty="0"/>
            <a:t> </a:t>
          </a:r>
          <a:r>
            <a:rPr lang="en-US" sz="1800" kern="1200" dirty="0" err="1"/>
            <a:t>tới</a:t>
          </a:r>
          <a:endParaRPr lang="en-US" sz="1050" kern="1200" dirty="0"/>
        </a:p>
      </dsp:txBody>
      <dsp:txXfrm>
        <a:off x="6159207" y="1973185"/>
        <a:ext cx="2509272" cy="1407805"/>
      </dsp:txXfrm>
    </dsp:sp>
    <dsp:sp modelId="{E0689EDD-16E1-4E85-AB62-AD0043F57EBC}">
      <dsp:nvSpPr>
        <dsp:cNvPr id="0" name=""/>
        <dsp:cNvSpPr/>
      </dsp:nvSpPr>
      <dsp:spPr>
        <a:xfrm>
          <a:off x="3985394" y="3570494"/>
          <a:ext cx="1714128" cy="1599062"/>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err="1"/>
            <a:t>Địa</a:t>
          </a:r>
          <a:r>
            <a:rPr lang="en-US" sz="1800" kern="1200" dirty="0"/>
            <a:t> </a:t>
          </a:r>
          <a:r>
            <a:rPr lang="en-US" sz="1800" kern="1200" dirty="0" err="1"/>
            <a:t>phương</a:t>
          </a:r>
          <a:r>
            <a:rPr lang="en-US" sz="1800" kern="1200" dirty="0"/>
            <a:t> </a:t>
          </a:r>
          <a:endParaRPr lang="en-US" sz="1600" kern="1200" dirty="0"/>
        </a:p>
      </dsp:txBody>
      <dsp:txXfrm>
        <a:off x="4236422" y="3804671"/>
        <a:ext cx="1212072" cy="1130708"/>
      </dsp:txXfrm>
    </dsp:sp>
    <dsp:sp modelId="{9D8A38C3-3EC8-4507-8886-12374C12C54C}">
      <dsp:nvSpPr>
        <dsp:cNvPr id="0" name=""/>
        <dsp:cNvSpPr/>
      </dsp:nvSpPr>
      <dsp:spPr>
        <a:xfrm>
          <a:off x="5638593" y="3570494"/>
          <a:ext cx="2571192" cy="1599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err="1"/>
            <a:t>Là</a:t>
          </a:r>
          <a:r>
            <a:rPr lang="en-US" sz="1800" kern="1200" dirty="0"/>
            <a:t> </a:t>
          </a:r>
          <a:r>
            <a:rPr lang="en-US" sz="1800" kern="1200" dirty="0" err="1"/>
            <a:t>lựa</a:t>
          </a:r>
          <a:r>
            <a:rPr lang="en-US" sz="1800" kern="1200" dirty="0"/>
            <a:t> </a:t>
          </a:r>
          <a:r>
            <a:rPr lang="en-US" sz="1800" kern="1200" dirty="0" err="1"/>
            <a:t>chọn</a:t>
          </a:r>
          <a:r>
            <a:rPr lang="en-US" sz="1800" kern="1200" dirty="0"/>
            <a:t> </a:t>
          </a:r>
          <a:r>
            <a:rPr lang="en-US" sz="1800" kern="1200" dirty="0" err="1"/>
            <a:t>tốt</a:t>
          </a:r>
          <a:r>
            <a:rPr lang="en-US" sz="1800" kern="1200" dirty="0"/>
            <a:t> </a:t>
          </a:r>
          <a:r>
            <a:rPr lang="en-US" sz="1800" kern="1200" dirty="0" err="1"/>
            <a:t>hơn</a:t>
          </a:r>
          <a:r>
            <a:rPr lang="en-US" sz="1800" kern="1200" dirty="0"/>
            <a:t> </a:t>
          </a:r>
          <a:r>
            <a:rPr lang="en-US" sz="1800" kern="1200" dirty="0" err="1"/>
            <a:t>cho</a:t>
          </a:r>
          <a:r>
            <a:rPr lang="en-US" sz="1800" kern="1200" dirty="0"/>
            <a:t> </a:t>
          </a:r>
          <a:r>
            <a:rPr lang="en-US" sz="1800" kern="1200" dirty="0" err="1"/>
            <a:t>sức</a:t>
          </a:r>
          <a:r>
            <a:rPr lang="en-US" sz="1800" kern="1200" dirty="0"/>
            <a:t> </a:t>
          </a:r>
          <a:r>
            <a:rPr lang="en-US" sz="1800" kern="1200" dirty="0" err="1"/>
            <a:t>khỏe</a:t>
          </a:r>
          <a:r>
            <a:rPr lang="en-US" sz="1800" kern="1200" dirty="0"/>
            <a:t>, </a:t>
          </a:r>
          <a:r>
            <a:rPr lang="en-US" sz="1800" kern="1200" dirty="0" err="1"/>
            <a:t>kinh</a:t>
          </a:r>
          <a:r>
            <a:rPr lang="en-US" sz="1800" kern="1200" dirty="0"/>
            <a:t> </a:t>
          </a:r>
          <a:r>
            <a:rPr lang="en-US" sz="1800" kern="1200" dirty="0" err="1"/>
            <a:t>tế</a:t>
          </a:r>
          <a:r>
            <a:rPr lang="en-US" sz="1800" kern="1200" dirty="0"/>
            <a:t> </a:t>
          </a:r>
          <a:r>
            <a:rPr lang="en-US" sz="1800" kern="1200" dirty="0" err="1"/>
            <a:t>địa</a:t>
          </a:r>
          <a:r>
            <a:rPr lang="en-US" sz="1800" kern="1200" dirty="0"/>
            <a:t> </a:t>
          </a:r>
          <a:r>
            <a:rPr lang="en-US" sz="1800" kern="1200" dirty="0" err="1"/>
            <a:t>phương</a:t>
          </a:r>
          <a:r>
            <a:rPr lang="en-US" sz="1800" kern="1200" dirty="0"/>
            <a:t>, </a:t>
          </a:r>
          <a:r>
            <a:rPr lang="en-US" sz="1800" kern="1200" dirty="0" err="1"/>
            <a:t>môi</a:t>
          </a:r>
          <a:r>
            <a:rPr lang="en-US" sz="1800" kern="1200" dirty="0"/>
            <a:t> </a:t>
          </a:r>
          <a:r>
            <a:rPr lang="en-US" sz="1800" kern="1200" dirty="0" err="1"/>
            <a:t>trường</a:t>
          </a:r>
          <a:r>
            <a:rPr lang="en-US" sz="1800" kern="1200" dirty="0"/>
            <a:t> </a:t>
          </a:r>
          <a:r>
            <a:rPr lang="en-US" sz="1800" kern="1200" dirty="0" err="1"/>
            <a:t>và</a:t>
          </a:r>
          <a:r>
            <a:rPr lang="en-US" sz="1800" kern="1200" dirty="0"/>
            <a:t> </a:t>
          </a:r>
          <a:r>
            <a:rPr lang="en-US" sz="1800" kern="1200" dirty="0" err="1"/>
            <a:t>cộng</a:t>
          </a:r>
          <a:r>
            <a:rPr lang="en-US" sz="1800" kern="1200" dirty="0"/>
            <a:t> </a:t>
          </a:r>
          <a:r>
            <a:rPr lang="en-US" sz="1800" kern="1200" dirty="0" err="1"/>
            <a:t>đồng</a:t>
          </a:r>
          <a:r>
            <a:rPr lang="en-US" sz="1800" kern="1200" dirty="0"/>
            <a:t> </a:t>
          </a:r>
          <a:r>
            <a:rPr lang="en-US" sz="1800" kern="1200" dirty="0" err="1"/>
            <a:t>của</a:t>
          </a:r>
          <a:r>
            <a:rPr lang="en-US" sz="1800" kern="1200" dirty="0"/>
            <a:t> </a:t>
          </a:r>
          <a:r>
            <a:rPr lang="en-US" sz="1800" kern="1200" dirty="0" err="1"/>
            <a:t>chúng</a:t>
          </a:r>
          <a:r>
            <a:rPr lang="en-US" sz="1800" kern="1200" dirty="0"/>
            <a:t> ta</a:t>
          </a:r>
        </a:p>
      </dsp:txBody>
      <dsp:txXfrm>
        <a:off x="5638593" y="3570494"/>
        <a:ext cx="2571192" cy="15990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A1E8DB-CCAF-E04D-A252-C769ADA3A499}">
      <dsp:nvSpPr>
        <dsp:cNvPr id="0" name=""/>
        <dsp:cNvSpPr/>
      </dsp:nvSpPr>
      <dsp:spPr>
        <a:xfrm rot="10800000">
          <a:off x="1703811" y="1504"/>
          <a:ext cx="5662563" cy="1110106"/>
        </a:xfrm>
        <a:prstGeom prst="homePlat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89526" tIns="201930" rIns="376936" bIns="201930" numCol="1" spcCol="1270" anchor="ctr" anchorCtr="0">
          <a:noAutofit/>
        </a:bodyPr>
        <a:lstStyle/>
        <a:p>
          <a:pPr marL="0" lvl="0" indent="0" algn="l" defTabSz="2355850">
            <a:lnSpc>
              <a:spcPct val="90000"/>
            </a:lnSpc>
            <a:spcBef>
              <a:spcPct val="0"/>
            </a:spcBef>
            <a:spcAft>
              <a:spcPct val="35000"/>
            </a:spcAft>
            <a:buNone/>
          </a:pPr>
          <a:r>
            <a:rPr lang="en-US" sz="5300" b="1" kern="1200" dirty="0">
              <a:solidFill>
                <a:srgbClr val="404040"/>
              </a:solidFill>
            </a:rPr>
            <a:t>ĐỘNG VẬT</a:t>
          </a:r>
        </a:p>
      </dsp:txBody>
      <dsp:txXfrm rot="10800000">
        <a:off x="1981337" y="1504"/>
        <a:ext cx="5385037" cy="1110106"/>
      </dsp:txXfrm>
    </dsp:sp>
    <dsp:sp modelId="{29AEA5EF-4876-124A-BD10-FDB9AB749A4C}">
      <dsp:nvSpPr>
        <dsp:cNvPr id="0" name=""/>
        <dsp:cNvSpPr/>
      </dsp:nvSpPr>
      <dsp:spPr>
        <a:xfrm>
          <a:off x="1148758" y="1504"/>
          <a:ext cx="1110106" cy="1110106"/>
        </a:xfrm>
        <a:prstGeom prst="ellipse">
          <a:avLst/>
        </a:prstGeom>
        <a:blipFill dpi="0" rotWithShape="1">
          <a:blip xmlns:r="http://schemas.openxmlformats.org/officeDocument/2006/relationships" r:embed="rId1">
            <a:extLst/>
          </a:blip>
          <a:srcRect/>
          <a:stretch>
            <a:fillRect l="-35831" t="-722" r="-14169" b="722"/>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1F105042-FA2A-C440-8DCC-4CAAAFA2F930}">
      <dsp:nvSpPr>
        <dsp:cNvPr id="0" name=""/>
        <dsp:cNvSpPr/>
      </dsp:nvSpPr>
      <dsp:spPr>
        <a:xfrm rot="10800000">
          <a:off x="1703811" y="1442986"/>
          <a:ext cx="5662563" cy="1110106"/>
        </a:xfrm>
        <a:prstGeom prst="homePlat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89526" tIns="201930" rIns="376936" bIns="201930" numCol="1" spcCol="1270" anchor="ctr" anchorCtr="0">
          <a:noAutofit/>
        </a:bodyPr>
        <a:lstStyle/>
        <a:p>
          <a:pPr marL="0" lvl="0" indent="0" algn="l" defTabSz="2355850">
            <a:lnSpc>
              <a:spcPct val="90000"/>
            </a:lnSpc>
            <a:spcBef>
              <a:spcPct val="0"/>
            </a:spcBef>
            <a:spcAft>
              <a:spcPct val="35000"/>
            </a:spcAft>
            <a:buNone/>
          </a:pPr>
          <a:r>
            <a:rPr lang="en-US" sz="5300" b="1" kern="1200" dirty="0">
              <a:solidFill>
                <a:srgbClr val="404040"/>
              </a:solidFill>
            </a:rPr>
            <a:t>MÔI TRƯỜNG</a:t>
          </a:r>
          <a:endParaRPr lang="en-US" sz="5300" kern="1200" dirty="0">
            <a:solidFill>
              <a:srgbClr val="404040"/>
            </a:solidFill>
          </a:endParaRPr>
        </a:p>
      </dsp:txBody>
      <dsp:txXfrm rot="10800000">
        <a:off x="1981337" y="1442986"/>
        <a:ext cx="5385037" cy="1110106"/>
      </dsp:txXfrm>
    </dsp:sp>
    <dsp:sp modelId="{3ED85248-148D-E64B-912E-7AC633AB2E0C}">
      <dsp:nvSpPr>
        <dsp:cNvPr id="0" name=""/>
        <dsp:cNvSpPr/>
      </dsp:nvSpPr>
      <dsp:spPr>
        <a:xfrm>
          <a:off x="1148758" y="1442986"/>
          <a:ext cx="1110106" cy="1110106"/>
        </a:xfrm>
        <a:prstGeom prst="ellipse">
          <a:avLst/>
        </a:prstGeom>
        <a:blipFill>
          <a:blip xmlns:r="http://schemas.openxmlformats.org/officeDocument/2006/relationships" r:embed="rId2">
            <a:extLst/>
          </a:blip>
          <a:srcRect/>
          <a:stretch>
            <a:fillRect l="-20000" r="-20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8F219C45-7DC7-0141-B1D7-E299088F999D}">
      <dsp:nvSpPr>
        <dsp:cNvPr id="0" name=""/>
        <dsp:cNvSpPr/>
      </dsp:nvSpPr>
      <dsp:spPr>
        <a:xfrm rot="10800000">
          <a:off x="1703811" y="2884467"/>
          <a:ext cx="5662563" cy="1110106"/>
        </a:xfrm>
        <a:prstGeom prst="homePlate">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89526" tIns="201930" rIns="376936" bIns="201930" numCol="1" spcCol="1270" anchor="ctr" anchorCtr="0">
          <a:noAutofit/>
        </a:bodyPr>
        <a:lstStyle/>
        <a:p>
          <a:pPr marL="0" lvl="0" indent="0" algn="l" defTabSz="2355850">
            <a:lnSpc>
              <a:spcPct val="90000"/>
            </a:lnSpc>
            <a:spcBef>
              <a:spcPct val="0"/>
            </a:spcBef>
            <a:spcAft>
              <a:spcPct val="35000"/>
            </a:spcAft>
            <a:buNone/>
          </a:pPr>
          <a:r>
            <a:rPr lang="en-US" sz="5300" b="1" kern="1200" dirty="0">
              <a:solidFill>
                <a:srgbClr val="404040"/>
              </a:solidFill>
            </a:rPr>
            <a:t>NHÂN CÔNG</a:t>
          </a:r>
          <a:endParaRPr lang="en-US" sz="5300" b="0" kern="1200" dirty="0">
            <a:solidFill>
              <a:srgbClr val="404040"/>
            </a:solidFill>
          </a:endParaRPr>
        </a:p>
      </dsp:txBody>
      <dsp:txXfrm rot="10800000">
        <a:off x="1981337" y="2884467"/>
        <a:ext cx="5385037" cy="1110106"/>
      </dsp:txXfrm>
    </dsp:sp>
    <dsp:sp modelId="{EF386CDE-BEE2-B140-9F53-26F520351AC3}">
      <dsp:nvSpPr>
        <dsp:cNvPr id="0" name=""/>
        <dsp:cNvSpPr/>
      </dsp:nvSpPr>
      <dsp:spPr>
        <a:xfrm>
          <a:off x="1148758" y="2884467"/>
          <a:ext cx="1110106" cy="1110106"/>
        </a:xfrm>
        <a:prstGeom prst="ellipse">
          <a:avLst/>
        </a:prstGeom>
        <a:blipFill dpi="0" rotWithShape="1">
          <a:blip xmlns:r="http://schemas.openxmlformats.org/officeDocument/2006/relationships" r:embed="rId3">
            <a:extLst/>
          </a:blip>
          <a:srcRect/>
          <a:stretch>
            <a:fillRect l="-3137" r="-46863"/>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12C8797-E976-BF41-B386-41C1A51E7627}">
      <dsp:nvSpPr>
        <dsp:cNvPr id="0" name=""/>
        <dsp:cNvSpPr/>
      </dsp:nvSpPr>
      <dsp:spPr>
        <a:xfrm rot="10800000">
          <a:off x="1703811" y="4325948"/>
          <a:ext cx="5662563" cy="1110106"/>
        </a:xfrm>
        <a:prstGeom prst="homePlate">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89526" tIns="201930" rIns="376936" bIns="201930" numCol="1" spcCol="1270" anchor="ctr" anchorCtr="0">
          <a:noAutofit/>
        </a:bodyPr>
        <a:lstStyle/>
        <a:p>
          <a:pPr marL="0" lvl="0" indent="0" algn="l" defTabSz="2355850">
            <a:lnSpc>
              <a:spcPct val="90000"/>
            </a:lnSpc>
            <a:spcBef>
              <a:spcPct val="0"/>
            </a:spcBef>
            <a:spcAft>
              <a:spcPct val="35000"/>
            </a:spcAft>
            <a:buNone/>
          </a:pPr>
          <a:r>
            <a:rPr lang="en-US" sz="5300" b="1" kern="1200" dirty="0">
              <a:solidFill>
                <a:schemeClr val="tx1">
                  <a:lumMod val="50000"/>
                </a:schemeClr>
              </a:solidFill>
            </a:rPr>
            <a:t>KINH TẾ</a:t>
          </a:r>
          <a:r>
            <a:rPr lang="en-US" sz="5300" b="0" kern="1200" dirty="0">
              <a:solidFill>
                <a:srgbClr val="000000"/>
              </a:solidFill>
            </a:rPr>
            <a:t> </a:t>
          </a:r>
        </a:p>
      </dsp:txBody>
      <dsp:txXfrm rot="10800000">
        <a:off x="1981337" y="4325948"/>
        <a:ext cx="5385037" cy="1110106"/>
      </dsp:txXfrm>
    </dsp:sp>
    <dsp:sp modelId="{88FF4533-BF32-6A4C-AF31-54BADDAACB86}">
      <dsp:nvSpPr>
        <dsp:cNvPr id="0" name=""/>
        <dsp:cNvSpPr/>
      </dsp:nvSpPr>
      <dsp:spPr>
        <a:xfrm>
          <a:off x="1148758" y="4325948"/>
          <a:ext cx="1110106" cy="1110106"/>
        </a:xfrm>
        <a:prstGeom prst="ellipse">
          <a:avLst/>
        </a:prstGeom>
        <a:blipFill dpi="0" rotWithShape="1">
          <a:blip xmlns:r="http://schemas.openxmlformats.org/officeDocument/2006/relationships" r:embed="rId4">
            <a:extLst/>
          </a:blip>
          <a:srcRect/>
          <a:stretch>
            <a:fillRect l="-26386" r="-7614"/>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FBE740E3-5168-4532-BD8A-79CC0161DBAF}" type="datetimeFigureOut">
              <a:rPr lang="en-US"/>
              <a:pPr>
                <a:defRPr/>
              </a:pPr>
              <a:t>9/23/2016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DA1AF223-58F1-4AC3-BE59-86B9DDA1FBC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5eKYyD14d_0"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vimeo.com/36220762"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pbs.org/black-culture/shows/list/soul-food-junkies/"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www.kitchensisters.org/hidden-kitchens/"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kpbs.org/news/2010/apr/16/first-lady-addresses-obesity-city-heights-speech/"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p:spPr>
      </p:sp>
      <p:sp>
        <p:nvSpPr>
          <p:cNvPr id="378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a:t>Overview</a:t>
            </a:r>
            <a:r>
              <a:rPr lang="en-US"/>
              <a:t>: Welcome to the next session!</a:t>
            </a:r>
          </a:p>
          <a:p>
            <a:pPr>
              <a:spcBef>
                <a:spcPct val="0"/>
              </a:spcBef>
            </a:pPr>
            <a:endParaRPr lang="en-US"/>
          </a:p>
        </p:txBody>
      </p:sp>
      <p:sp>
        <p:nvSpPr>
          <p:cNvPr id="378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FF85B24-8A3C-4ED8-99D0-06E13FE02E21}" type="slidenum">
              <a:rPr lang="en-US"/>
              <a:pPr fontAlgn="base">
                <a:spcBef>
                  <a:spcPct val="0"/>
                </a:spcBef>
                <a:spcAft>
                  <a:spcPct val="0"/>
                </a:spcAft>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noFill/>
          <a:ln>
            <a:solidFill>
              <a:srgbClr val="000000"/>
            </a:solidFill>
            <a:miter lim="800000"/>
            <a:headEnd/>
            <a:tailEnd/>
          </a:ln>
        </p:spPr>
      </p:sp>
      <p:sp>
        <p:nvSpPr>
          <p:cNvPr id="563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a:t>Overview: </a:t>
            </a:r>
            <a:r>
              <a:rPr lang="en-US"/>
              <a:t>Although much of America’s food systems are conventional there is a movement toward more sustainable systems. For example, many neighborhoods have started community gardens.</a:t>
            </a:r>
          </a:p>
          <a:p>
            <a:pPr>
              <a:spcBef>
                <a:spcPct val="0"/>
              </a:spcBef>
            </a:pPr>
            <a:endParaRPr lang="en-US"/>
          </a:p>
        </p:txBody>
      </p:sp>
      <p:sp>
        <p:nvSpPr>
          <p:cNvPr id="563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0FDC483-030C-46D7-8574-400C3A2C51EE}" type="slidenum">
              <a:rPr lang="en-US"/>
              <a:pPr fontAlgn="base">
                <a:spcBef>
                  <a:spcPct val="0"/>
                </a:spcBef>
                <a:spcAft>
                  <a:spcPct val="0"/>
                </a:spcAft>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p:spPr>
      </p:sp>
      <p:sp>
        <p:nvSpPr>
          <p:cNvPr id="583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a:t>Overview: </a:t>
            </a:r>
            <a:r>
              <a:rPr lang="en-US"/>
              <a:t>Healthy food makes us feel healthier. You are what you eat. </a:t>
            </a:r>
          </a:p>
          <a:p>
            <a:pPr>
              <a:spcBef>
                <a:spcPct val="0"/>
              </a:spcBef>
            </a:pPr>
            <a:r>
              <a:rPr lang="en-US"/>
              <a:t> </a:t>
            </a:r>
          </a:p>
          <a:p>
            <a:pPr>
              <a:spcBef>
                <a:spcPct val="0"/>
              </a:spcBef>
            </a:pPr>
            <a:r>
              <a:rPr lang="en-US" b="1"/>
              <a:t>Group Discussion:</a:t>
            </a:r>
            <a:r>
              <a:rPr lang="en-US"/>
              <a:t> How do you feel after you eat a fast food meal? After a home-cooked meal featuring fresh vegetables? </a:t>
            </a:r>
          </a:p>
          <a:p>
            <a:pPr>
              <a:spcBef>
                <a:spcPct val="0"/>
              </a:spcBef>
            </a:pPr>
            <a:r>
              <a:rPr lang="en-US"/>
              <a:t> </a:t>
            </a:r>
          </a:p>
          <a:p>
            <a:pPr>
              <a:spcBef>
                <a:spcPct val="0"/>
              </a:spcBef>
            </a:pPr>
            <a:r>
              <a:rPr lang="en-US"/>
              <a:t>Image on left from: memecenter.com http://www.memecenter.com/fun/678250/</a:t>
            </a:r>
          </a:p>
          <a:p>
            <a:pPr>
              <a:spcBef>
                <a:spcPct val="0"/>
              </a:spcBef>
            </a:pPr>
            <a:r>
              <a:rPr lang="en-US"/>
              <a:t>you-are-what-you-eat</a:t>
            </a:r>
          </a:p>
          <a:p>
            <a:pPr>
              <a:spcBef>
                <a:spcPct val="0"/>
              </a:spcBef>
            </a:pPr>
            <a:r>
              <a:rPr lang="en-US"/>
              <a:t> </a:t>
            </a:r>
          </a:p>
          <a:p>
            <a:pPr>
              <a:spcBef>
                <a:spcPct val="0"/>
              </a:spcBef>
            </a:pPr>
            <a:r>
              <a:rPr lang="en-US"/>
              <a:t>Image on right from: totalwellnesstnetworsk.com http://totalwellnessnetworks.com/you-are</a:t>
            </a:r>
          </a:p>
          <a:p>
            <a:pPr>
              <a:spcBef>
                <a:spcPct val="0"/>
              </a:spcBef>
            </a:pPr>
            <a:r>
              <a:rPr lang="en-US"/>
              <a:t>-what-you-eat/</a:t>
            </a:r>
          </a:p>
          <a:p>
            <a:pPr>
              <a:spcBef>
                <a:spcPct val="0"/>
              </a:spcBef>
            </a:pPr>
            <a:endParaRPr lang="en-US"/>
          </a:p>
        </p:txBody>
      </p:sp>
      <p:sp>
        <p:nvSpPr>
          <p:cNvPr id="583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5F020C5-9BE1-4068-A091-49541C310497}" type="slidenum">
              <a:rPr lang="en-US"/>
              <a:pPr fontAlgn="base">
                <a:spcBef>
                  <a:spcPct val="0"/>
                </a:spcBef>
                <a:spcAft>
                  <a:spcPct val="0"/>
                </a:spcAft>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noFill/>
          <a:ln>
            <a:solidFill>
              <a:srgbClr val="000000"/>
            </a:solidFill>
            <a:miter lim="800000"/>
            <a:headEnd/>
            <a:tailEnd/>
          </a:ln>
        </p:spPr>
      </p:sp>
      <p:sp>
        <p:nvSpPr>
          <p:cNvPr id="604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a:t>Overview: </a:t>
            </a:r>
            <a:r>
              <a:rPr lang="en-US"/>
              <a:t>More marketing often equals more sales. This is from the United States Department of Agriculture website.</a:t>
            </a:r>
          </a:p>
          <a:p>
            <a:pPr>
              <a:spcBef>
                <a:spcPct val="0"/>
              </a:spcBef>
            </a:pPr>
            <a:r>
              <a:rPr lang="en-US"/>
              <a:t> </a:t>
            </a:r>
          </a:p>
          <a:p>
            <a:pPr>
              <a:spcBef>
                <a:spcPct val="0"/>
              </a:spcBef>
            </a:pPr>
            <a:r>
              <a:rPr lang="en-US" b="1"/>
              <a:t>Group Discussion: </a:t>
            </a:r>
            <a:r>
              <a:rPr lang="en-US"/>
              <a:t>Discuss the impact of marketing? What if a bigger share went to the farmers? What would the system look like? What if farmers had a million-dollar marketing budget?</a:t>
            </a:r>
          </a:p>
          <a:p>
            <a:pPr>
              <a:spcBef>
                <a:spcPct val="0"/>
              </a:spcBef>
            </a:pPr>
            <a:r>
              <a:rPr lang="en-US"/>
              <a:t> </a:t>
            </a:r>
          </a:p>
          <a:p>
            <a:pPr>
              <a:spcBef>
                <a:spcPct val="0"/>
              </a:spcBef>
            </a:pPr>
            <a:r>
              <a:rPr lang="en-US" b="1"/>
              <a:t>Activity: </a:t>
            </a:r>
            <a:r>
              <a:rPr lang="en-US"/>
              <a:t>Break the group into smaller groups and have them make a commercial for fruits and vegetables and present it to the group. This is meant to provide levity and have them think critically about advertising. </a:t>
            </a:r>
          </a:p>
        </p:txBody>
      </p:sp>
      <p:sp>
        <p:nvSpPr>
          <p:cNvPr id="604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E9272BF-DBCF-4312-AB18-7058D3A350B3}" type="slidenum">
              <a:rPr lang="en-US"/>
              <a:pPr fontAlgn="base">
                <a:spcBef>
                  <a:spcPct val="0"/>
                </a:spcBef>
                <a:spcAft>
                  <a:spcPct val="0"/>
                </a:spcAft>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p:spPr>
      </p:sp>
      <p:sp>
        <p:nvSpPr>
          <p:cNvPr id="624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a:t>Overview: </a:t>
            </a:r>
            <a:r>
              <a:rPr lang="en-US"/>
              <a:t>Government policies influence people’s accessibility to healthy foods.</a:t>
            </a:r>
          </a:p>
          <a:p>
            <a:pPr>
              <a:spcBef>
                <a:spcPct val="0"/>
              </a:spcBef>
            </a:pPr>
            <a:r>
              <a:rPr lang="en-US"/>
              <a:t> </a:t>
            </a:r>
          </a:p>
          <a:p>
            <a:pPr>
              <a:spcBef>
                <a:spcPct val="0"/>
              </a:spcBef>
            </a:pPr>
            <a:r>
              <a:rPr lang="en-US" b="1"/>
              <a:t>Group Discussion: </a:t>
            </a:r>
            <a:r>
              <a:rPr lang="en-US"/>
              <a:t>What level of the Social-Ecological Model (SEM) is this? What are some specific, community level strategies to improve your local food system? </a:t>
            </a:r>
          </a:p>
          <a:p>
            <a:pPr>
              <a:spcBef>
                <a:spcPct val="0"/>
              </a:spcBef>
            </a:pPr>
            <a:endParaRPr lang="en-US"/>
          </a:p>
        </p:txBody>
      </p:sp>
      <p:sp>
        <p:nvSpPr>
          <p:cNvPr id="624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1EA4319-FBCD-4298-91E3-61047829EFE0}" type="slidenum">
              <a:rPr lang="en-US"/>
              <a:pPr fontAlgn="base">
                <a:spcBef>
                  <a:spcPct val="0"/>
                </a:spcBef>
                <a:spcAft>
                  <a:spcPct val="0"/>
                </a:spcAft>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p:spPr>
      </p:sp>
      <p:sp>
        <p:nvSpPr>
          <p:cNvPr id="645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a:t>Overview: </a:t>
            </a:r>
            <a:r>
              <a:rPr lang="en-US"/>
              <a:t>Take a moment to revisit the main reason we are here, which is to combat the chronic diseases that are impacting our communities. Obesity increases the chances that a person will get type 2 diabetes, lung disease, cancer, and heart disease</a:t>
            </a:r>
          </a:p>
          <a:p>
            <a:pPr>
              <a:spcBef>
                <a:spcPct val="0"/>
              </a:spcBef>
            </a:pPr>
            <a:r>
              <a:rPr lang="en-US"/>
              <a:t> </a:t>
            </a:r>
          </a:p>
          <a:p>
            <a:pPr>
              <a:spcBef>
                <a:spcPct val="0"/>
              </a:spcBef>
            </a:pPr>
            <a:r>
              <a:rPr lang="en-US" b="1"/>
              <a:t>Group Discussion: </a:t>
            </a:r>
            <a:r>
              <a:rPr lang="en-US"/>
              <a:t>Did the connection between advertising, government policy, processed foods, and obesity rates surprise anyone? What are their thoughts on how it affects their neighborhood and family?</a:t>
            </a:r>
          </a:p>
          <a:p>
            <a:pPr>
              <a:spcBef>
                <a:spcPct val="0"/>
              </a:spcBef>
            </a:pPr>
            <a:endParaRPr lang="en-US"/>
          </a:p>
        </p:txBody>
      </p:sp>
      <p:sp>
        <p:nvSpPr>
          <p:cNvPr id="645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02D881A-42F4-4507-9C2E-F2511A6A60FB}" type="slidenum">
              <a:rPr lang="en-US"/>
              <a:pPr fontAlgn="base">
                <a:spcBef>
                  <a:spcPct val="0"/>
                </a:spcBef>
                <a:spcAft>
                  <a:spcPct val="0"/>
                </a:spcAft>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p:spPr>
      </p:sp>
      <p:sp>
        <p:nvSpPr>
          <p:cNvPr id="665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a:t>Overview: </a:t>
            </a:r>
            <a:r>
              <a:rPr lang="en-US"/>
              <a:t>Relate the concepts here to what is happening in the participants’ neighborhood around food systems.</a:t>
            </a:r>
          </a:p>
          <a:p>
            <a:pPr>
              <a:spcBef>
                <a:spcPct val="0"/>
              </a:spcBef>
            </a:pPr>
            <a:r>
              <a:rPr lang="en-US"/>
              <a:t> </a:t>
            </a:r>
          </a:p>
          <a:p>
            <a:pPr>
              <a:spcBef>
                <a:spcPct val="0"/>
              </a:spcBef>
            </a:pPr>
            <a:r>
              <a:rPr lang="en-US" i="1"/>
              <a:t>Facilitator Tip: </a:t>
            </a:r>
            <a:r>
              <a:rPr lang="en-US"/>
              <a:t>Do some research on local food policies and ordinances. Bring these to the group and facilitate a discussion about how they affect community health. </a:t>
            </a:r>
          </a:p>
          <a:p>
            <a:pPr>
              <a:spcBef>
                <a:spcPct val="0"/>
              </a:spcBef>
            </a:pPr>
            <a:endParaRPr lang="en-US"/>
          </a:p>
        </p:txBody>
      </p:sp>
      <p:sp>
        <p:nvSpPr>
          <p:cNvPr id="665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C1721A9-B249-4829-8433-125138D42C62}" type="slidenum">
              <a:rPr lang="en-US"/>
              <a:pPr fontAlgn="base">
                <a:spcBef>
                  <a:spcPct val="0"/>
                </a:spcBef>
                <a:spcAft>
                  <a:spcPct val="0"/>
                </a:spcAft>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a:t>Overview: </a:t>
            </a:r>
            <a:r>
              <a:rPr lang="en-US"/>
              <a:t>Food, Inc gives one perspective on our current food system and how it affects the health of people, community, business, and the environment.</a:t>
            </a:r>
          </a:p>
          <a:p>
            <a:pPr>
              <a:spcBef>
                <a:spcPct val="0"/>
              </a:spcBef>
            </a:pPr>
            <a:r>
              <a:rPr lang="en-US" i="1"/>
              <a:t> </a:t>
            </a:r>
            <a:endParaRPr lang="en-US"/>
          </a:p>
          <a:p>
            <a:pPr>
              <a:spcBef>
                <a:spcPct val="0"/>
              </a:spcBef>
            </a:pPr>
            <a:r>
              <a:rPr lang="en-US" i="1"/>
              <a:t>Facilitator Tip</a:t>
            </a:r>
            <a:r>
              <a:rPr lang="en-US" b="1"/>
              <a:t>: </a:t>
            </a:r>
            <a:r>
              <a:rPr lang="en-US"/>
              <a:t>Food Inc. is available for check out from the Resource Library. Please choose a clip that suits your group that is no more than 20 minutes. </a:t>
            </a:r>
          </a:p>
          <a:p>
            <a:pPr>
              <a:spcBef>
                <a:spcPct val="0"/>
              </a:spcBef>
            </a:pPr>
            <a:r>
              <a:rPr lang="en-US"/>
              <a:t> </a:t>
            </a:r>
          </a:p>
          <a:p>
            <a:pPr>
              <a:spcBef>
                <a:spcPct val="0"/>
              </a:spcBef>
            </a:pPr>
            <a:r>
              <a:rPr lang="en-US" u="sng">
                <a:hlinkClick r:id="rId3"/>
              </a:rPr>
              <a:t>https://www.youtube.com/watch?v=5eKYyD14d_0</a:t>
            </a: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104FF13-24D7-46E0-9BCD-48BB5395B736}" type="slidenum">
              <a:rPr lang="en-US"/>
              <a:pPr fontAlgn="base">
                <a:spcBef>
                  <a:spcPct val="0"/>
                </a:spcBef>
                <a:spcAft>
                  <a:spcPct val="0"/>
                </a:spcAft>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p:spPr>
      </p:sp>
      <p:sp>
        <p:nvSpPr>
          <p:cNvPr id="706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i="1"/>
              <a:t>Facilitator Tip: </a:t>
            </a:r>
            <a:r>
              <a:rPr lang="en-US"/>
              <a:t>Use this time for a break. Give participants a five to ten minute break depending on the needs of the group and the length of the meeting. Use the resources in the Digital Library to choose one stretch for your group. </a:t>
            </a:r>
          </a:p>
        </p:txBody>
      </p:sp>
      <p:sp>
        <p:nvSpPr>
          <p:cNvPr id="706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A9C582-79AD-45F2-A72E-039BD461847F}" type="slidenum">
              <a:rPr lang="en-US"/>
              <a:pPr fontAlgn="base">
                <a:spcBef>
                  <a:spcPct val="0"/>
                </a:spcBef>
                <a:spcAft>
                  <a:spcPct val="0"/>
                </a:spcAft>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p:spPr>
      </p:sp>
      <p:sp>
        <p:nvSpPr>
          <p:cNvPr id="727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a:t>Overview: </a:t>
            </a:r>
            <a:r>
              <a:rPr lang="en-US"/>
              <a:t>Business practices of the agriculture and food industry affect our health. </a:t>
            </a:r>
          </a:p>
          <a:p>
            <a:pPr>
              <a:spcBef>
                <a:spcPct val="0"/>
              </a:spcBef>
            </a:pPr>
            <a:r>
              <a:rPr lang="en-US"/>
              <a:t> </a:t>
            </a:r>
          </a:p>
          <a:p>
            <a:pPr>
              <a:spcBef>
                <a:spcPct val="0"/>
              </a:spcBef>
            </a:pPr>
            <a:r>
              <a:rPr lang="en-US" b="1"/>
              <a:t>Group Discussion: </a:t>
            </a:r>
            <a:r>
              <a:rPr lang="en-US"/>
              <a:t>Anything you can add? How does this affect your neighborhood and family?</a:t>
            </a:r>
          </a:p>
          <a:p>
            <a:pPr>
              <a:spcBef>
                <a:spcPct val="0"/>
              </a:spcBef>
            </a:pPr>
            <a:endParaRPr lang="en-US"/>
          </a:p>
        </p:txBody>
      </p:sp>
      <p:sp>
        <p:nvSpPr>
          <p:cNvPr id="727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D5CB12C-8EE8-4435-80CB-E2BCC50C8FE0}" type="slidenum">
              <a:rPr lang="en-US"/>
              <a:pPr fontAlgn="base">
                <a:spcBef>
                  <a:spcPct val="0"/>
                </a:spcBef>
                <a:spcAft>
                  <a:spcPct val="0"/>
                </a:spcAft>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bwMode="auto">
          <a:noFill/>
          <a:ln>
            <a:solidFill>
              <a:srgbClr val="000000"/>
            </a:solidFill>
            <a:miter lim="800000"/>
            <a:headEnd/>
            <a:tailEnd/>
          </a:ln>
        </p:spPr>
      </p:sp>
      <p:sp>
        <p:nvSpPr>
          <p:cNvPr id="747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a:t>Overview: </a:t>
            </a:r>
            <a:r>
              <a:rPr lang="en-US"/>
              <a:t>Our food system affects more than the health of the individual consumer. </a:t>
            </a:r>
          </a:p>
          <a:p>
            <a:pPr>
              <a:spcBef>
                <a:spcPct val="0"/>
              </a:spcBef>
            </a:pPr>
            <a:r>
              <a:rPr lang="en-US"/>
              <a:t> </a:t>
            </a:r>
          </a:p>
          <a:p>
            <a:pPr>
              <a:spcBef>
                <a:spcPct val="0"/>
              </a:spcBef>
            </a:pPr>
            <a:r>
              <a:rPr lang="en-US" b="1"/>
              <a:t>Group Discussion: </a:t>
            </a:r>
            <a:r>
              <a:rPr lang="en-US"/>
              <a:t>Quickly brainstorm some ideas with the group, impacts on animals, environment, etc.</a:t>
            </a:r>
          </a:p>
          <a:p>
            <a:pPr>
              <a:spcBef>
                <a:spcPct val="0"/>
              </a:spcBef>
            </a:pPr>
            <a:endParaRPr lang="en-US"/>
          </a:p>
        </p:txBody>
      </p:sp>
      <p:sp>
        <p:nvSpPr>
          <p:cNvPr id="747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AB80A46-405E-4B76-88F6-7E32199AE30E}" type="slidenum">
              <a:rPr lang="en-US"/>
              <a:pPr fontAlgn="base">
                <a:spcBef>
                  <a:spcPct val="0"/>
                </a:spcBef>
                <a:spcAft>
                  <a:spcPct val="0"/>
                </a:spcAft>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p:spPr>
      </p:sp>
      <p:sp>
        <p:nvSpPr>
          <p:cNvPr id="399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a:t>Overview:</a:t>
            </a:r>
            <a:r>
              <a:rPr lang="en-US"/>
              <a:t> Brief review of agenda.</a:t>
            </a:r>
          </a:p>
          <a:p>
            <a:pPr>
              <a:spcBef>
                <a:spcPct val="0"/>
              </a:spcBef>
            </a:pPr>
            <a:endParaRPr lang="en-US"/>
          </a:p>
        </p:txBody>
      </p:sp>
      <p:sp>
        <p:nvSpPr>
          <p:cNvPr id="399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8E81F4D-AE1D-40E6-865B-F53E5D8A48B0}" type="slidenum">
              <a:rPr lang="en-US"/>
              <a:pPr fontAlgn="base">
                <a:spcBef>
                  <a:spcPct val="0"/>
                </a:spcBef>
                <a:spcAft>
                  <a:spcPct val="0"/>
                </a:spcAft>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noFill/>
          <a:ln>
            <a:solidFill>
              <a:srgbClr val="000000"/>
            </a:solidFill>
            <a:miter lim="800000"/>
            <a:headEnd/>
            <a:tailEnd/>
          </a:ln>
        </p:spPr>
      </p:sp>
      <p:sp>
        <p:nvSpPr>
          <p:cNvPr id="768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a:t>Overview: </a:t>
            </a:r>
            <a:r>
              <a:rPr lang="en-US"/>
              <a:t>Food waste is a big contributor to pollution and climate change. Talk about composting as a strategy to reducing food waste. </a:t>
            </a:r>
          </a:p>
          <a:p>
            <a:pPr>
              <a:spcBef>
                <a:spcPct val="0"/>
              </a:spcBef>
            </a:pPr>
            <a:r>
              <a:rPr lang="en-US"/>
              <a:t> </a:t>
            </a:r>
          </a:p>
          <a:p>
            <a:pPr>
              <a:spcBef>
                <a:spcPct val="0"/>
              </a:spcBef>
            </a:pPr>
            <a:r>
              <a:rPr lang="en-US" i="1"/>
              <a:t>Facilitator Tip: </a:t>
            </a:r>
            <a:r>
              <a:rPr lang="en-US"/>
              <a:t>An option for a guest speaker may include a representative from the San Diego Food Systems Alliance, a local farmer, or a master composter. You could even invite a composter to teach the group how to make their own home composting system. </a:t>
            </a:r>
          </a:p>
        </p:txBody>
      </p:sp>
      <p:sp>
        <p:nvSpPr>
          <p:cNvPr id="768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10DBF76-110C-4871-A60C-FB2C42C4BE37}" type="slidenum">
              <a:rPr lang="en-US"/>
              <a:pPr fontAlgn="base">
                <a:spcBef>
                  <a:spcPct val="0"/>
                </a:spcBef>
                <a:spcAft>
                  <a:spcPct val="0"/>
                </a:spcAft>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fontAlgn="auto">
              <a:spcBef>
                <a:spcPts val="0"/>
              </a:spcBef>
              <a:spcAft>
                <a:spcPts val="0"/>
              </a:spcAft>
              <a:defRPr/>
            </a:pPr>
            <a:r>
              <a:rPr lang="en-US" b="1" dirty="0"/>
              <a:t>Overview: </a:t>
            </a:r>
            <a:r>
              <a:rPr lang="en-US" dirty="0"/>
              <a:t>Define food environments: </a:t>
            </a:r>
          </a:p>
          <a:p>
            <a:pPr fontAlgn="auto">
              <a:spcBef>
                <a:spcPts val="0"/>
              </a:spcBef>
              <a:spcAft>
                <a:spcPts val="0"/>
              </a:spcAft>
              <a:defRPr/>
            </a:pPr>
            <a:r>
              <a:rPr lang="en-US" dirty="0"/>
              <a:t> </a:t>
            </a:r>
          </a:p>
          <a:p>
            <a:pPr marL="171450" indent="-171450" fontAlgn="auto">
              <a:spcBef>
                <a:spcPts val="0"/>
              </a:spcBef>
              <a:spcAft>
                <a:spcPts val="0"/>
              </a:spcAft>
              <a:buFont typeface="Arial"/>
              <a:buChar char="•"/>
              <a:defRPr/>
            </a:pPr>
            <a:r>
              <a:rPr lang="en-US" dirty="0"/>
              <a:t>Food desert: a neighborhood characterized by insufficient access to grocery stores</a:t>
            </a:r>
          </a:p>
          <a:p>
            <a:pPr marL="171450" indent="-171450" fontAlgn="auto">
              <a:spcBef>
                <a:spcPts val="0"/>
              </a:spcBef>
              <a:spcAft>
                <a:spcPts val="0"/>
              </a:spcAft>
              <a:buFont typeface="Arial"/>
              <a:buChar char="•"/>
              <a:defRPr/>
            </a:pPr>
            <a:r>
              <a:rPr lang="en-US" dirty="0"/>
              <a:t>Food swamp: a lot of high-energy, low nutrient foods compared with healthy options (such as an area with a lot of fast food restaurants). </a:t>
            </a:r>
          </a:p>
          <a:p>
            <a:pPr fontAlgn="auto">
              <a:spcBef>
                <a:spcPts val="0"/>
              </a:spcBef>
              <a:spcAft>
                <a:spcPts val="0"/>
              </a:spcAft>
              <a:defRPr/>
            </a:pPr>
            <a:endParaRPr lang="en-US" b="1" dirty="0"/>
          </a:p>
          <a:p>
            <a:pPr fontAlgn="auto">
              <a:spcBef>
                <a:spcPts val="0"/>
              </a:spcBef>
              <a:spcAft>
                <a:spcPts val="0"/>
              </a:spcAft>
              <a:defRPr/>
            </a:pPr>
            <a:r>
              <a:rPr lang="en-US" b="1" dirty="0"/>
              <a:t>Group Discussion: </a:t>
            </a:r>
            <a:r>
              <a:rPr lang="en-US" dirty="0"/>
              <a:t>Do either of these apply to your neighborhood? If so, why?</a:t>
            </a:r>
          </a:p>
          <a:p>
            <a:pPr fontAlgn="auto">
              <a:spcBef>
                <a:spcPts val="0"/>
              </a:spcBef>
              <a:spcAft>
                <a:spcPts val="0"/>
              </a:spcAft>
              <a:defRPr/>
            </a:pPr>
            <a:r>
              <a:rPr lang="en-US" dirty="0"/>
              <a:t> </a:t>
            </a:r>
          </a:p>
          <a:p>
            <a:pPr fontAlgn="auto">
              <a:spcBef>
                <a:spcPts val="0"/>
              </a:spcBef>
              <a:spcAft>
                <a:spcPts val="0"/>
              </a:spcAft>
              <a:defRPr/>
            </a:pPr>
            <a:r>
              <a:rPr lang="en-US" i="1" dirty="0"/>
              <a:t>Facilitator Tip: </a:t>
            </a:r>
            <a:r>
              <a:rPr lang="en-US" dirty="0"/>
              <a:t>If you are not familiar with the neighborhood, do some research about the availability of fresh food in the neighborhood. </a:t>
            </a:r>
          </a:p>
          <a:p>
            <a:pPr fontAlgn="auto">
              <a:spcBef>
                <a:spcPts val="0"/>
              </a:spcBef>
              <a:spcAft>
                <a:spcPts val="0"/>
              </a:spcAft>
              <a:defRPr/>
            </a:pPr>
            <a:endParaRPr lang="en-US" i="1" dirty="0"/>
          </a:p>
        </p:txBody>
      </p:sp>
      <p:sp>
        <p:nvSpPr>
          <p:cNvPr id="788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2CAA03D-1EDC-4756-80AD-7774E068CBE6}" type="slidenum">
              <a:rPr lang="en-US"/>
              <a:pPr fontAlgn="base">
                <a:spcBef>
                  <a:spcPct val="0"/>
                </a:spcBef>
                <a:spcAft>
                  <a:spcPct val="0"/>
                </a:spcAft>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p:spPr>
      </p:sp>
      <p:sp>
        <p:nvSpPr>
          <p:cNvPr id="808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i="1"/>
              <a:t>Facilitator Tip: </a:t>
            </a:r>
            <a:r>
              <a:rPr lang="en-US"/>
              <a:t>Use this time for a break. Give participants a five to ten minute break depending on the needs of the group and the length of the meeting. Use the resources in the Digital Library to choose one stretch for your group.</a:t>
            </a:r>
          </a:p>
          <a:p>
            <a:pPr>
              <a:spcBef>
                <a:spcPct val="0"/>
              </a:spcBef>
            </a:pPr>
            <a:endParaRPr lang="en-US"/>
          </a:p>
        </p:txBody>
      </p:sp>
      <p:sp>
        <p:nvSpPr>
          <p:cNvPr id="808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3F4346F-496E-4498-AEA4-544545EACA2B}" type="slidenum">
              <a:rPr lang="en-US"/>
              <a:pPr fontAlgn="base">
                <a:spcBef>
                  <a:spcPct val="0"/>
                </a:spcBef>
                <a:spcAft>
                  <a:spcPct val="0"/>
                </a:spcAft>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bwMode="auto">
          <a:noFill/>
          <a:ln>
            <a:solidFill>
              <a:srgbClr val="000000"/>
            </a:solidFill>
            <a:miter lim="800000"/>
            <a:headEnd/>
            <a:tailEnd/>
          </a:ln>
        </p:spPr>
      </p:sp>
      <p:sp>
        <p:nvSpPr>
          <p:cNvPr id="829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a:t>Overview: </a:t>
            </a:r>
            <a:r>
              <a:rPr lang="en-US"/>
              <a:t>These are the characteristics of a healthy food system, which is our goal.</a:t>
            </a:r>
          </a:p>
          <a:p>
            <a:pPr>
              <a:spcBef>
                <a:spcPct val="0"/>
              </a:spcBef>
            </a:pPr>
            <a:endParaRPr lang="en-US"/>
          </a:p>
          <a:p>
            <a:pPr>
              <a:spcBef>
                <a:spcPct val="0"/>
              </a:spcBef>
            </a:pPr>
            <a:endParaRPr lang="en-US"/>
          </a:p>
        </p:txBody>
      </p:sp>
      <p:sp>
        <p:nvSpPr>
          <p:cNvPr id="829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7CF78F2-43FB-4728-A793-AC1AC7AF8FF1}" type="slidenum">
              <a:rPr lang="en-US"/>
              <a:pPr fontAlgn="base">
                <a:spcBef>
                  <a:spcPct val="0"/>
                </a:spcBef>
                <a:spcAft>
                  <a:spcPct val="0"/>
                </a:spcAft>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bwMode="auto">
          <a:noFill/>
          <a:ln>
            <a:solidFill>
              <a:srgbClr val="000000"/>
            </a:solidFill>
            <a:miter lim="800000"/>
            <a:headEnd/>
            <a:tailEnd/>
          </a:ln>
        </p:spPr>
      </p:sp>
      <p:sp>
        <p:nvSpPr>
          <p:cNvPr id="849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a:t>Overview: </a:t>
            </a:r>
            <a:r>
              <a:rPr lang="en-US"/>
              <a:t>The following are samples of cultural differences in food environments. Note that these are generalizations and not representative of every individual from a certain culture. </a:t>
            </a:r>
          </a:p>
        </p:txBody>
      </p:sp>
      <p:sp>
        <p:nvSpPr>
          <p:cNvPr id="849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65638CF-31CA-4625-9A12-43E9A1791611}" type="slidenum">
              <a:rPr lang="en-US"/>
              <a:pPr fontAlgn="base">
                <a:spcBef>
                  <a:spcPct val="0"/>
                </a:spcBef>
                <a:spcAft>
                  <a:spcPct val="0"/>
                </a:spcAft>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bwMode="auto">
          <a:noFill/>
          <a:ln>
            <a:solidFill>
              <a:srgbClr val="000000"/>
            </a:solidFill>
            <a:miter lim="800000"/>
            <a:headEnd/>
            <a:tailEnd/>
          </a:ln>
        </p:spPr>
      </p:sp>
      <p:sp>
        <p:nvSpPr>
          <p:cNvPr id="870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a:t>Overview: </a:t>
            </a:r>
            <a:r>
              <a:rPr lang="en-US"/>
              <a:t>An example of food systems and consumption in Italy. </a:t>
            </a:r>
          </a:p>
          <a:p>
            <a:pPr>
              <a:spcBef>
                <a:spcPct val="0"/>
              </a:spcBef>
            </a:pPr>
            <a:endParaRPr lang="en-US"/>
          </a:p>
        </p:txBody>
      </p:sp>
      <p:sp>
        <p:nvSpPr>
          <p:cNvPr id="870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A8DF90A-1C50-4B23-9D92-BC97C02458CF}" type="slidenum">
              <a:rPr lang="en-US"/>
              <a:pPr fontAlgn="base">
                <a:spcBef>
                  <a:spcPct val="0"/>
                </a:spcBef>
                <a:spcAft>
                  <a:spcPct val="0"/>
                </a:spcAft>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bwMode="auto">
          <a:noFill/>
          <a:ln>
            <a:solidFill>
              <a:srgbClr val="000000"/>
            </a:solidFill>
            <a:miter lim="800000"/>
            <a:headEnd/>
            <a:tailEnd/>
          </a:ln>
        </p:spPr>
      </p:sp>
      <p:sp>
        <p:nvSpPr>
          <p:cNvPr id="890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a:t>Overview:</a:t>
            </a:r>
            <a:r>
              <a:rPr lang="en-US"/>
              <a:t> An example of food systems and consumption in Japan. </a:t>
            </a:r>
          </a:p>
          <a:p>
            <a:pPr>
              <a:spcBef>
                <a:spcPct val="0"/>
              </a:spcBef>
            </a:pPr>
            <a:endParaRPr lang="en-US"/>
          </a:p>
        </p:txBody>
      </p:sp>
      <p:sp>
        <p:nvSpPr>
          <p:cNvPr id="890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6842518-BD5D-4531-8F11-85F66BECF946}" type="slidenum">
              <a:rPr lang="en-US"/>
              <a:pPr fontAlgn="base">
                <a:spcBef>
                  <a:spcPct val="0"/>
                </a:spcBef>
                <a:spcAft>
                  <a:spcPct val="0"/>
                </a:spcAft>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bwMode="auto">
          <a:noFill/>
          <a:ln>
            <a:solidFill>
              <a:srgbClr val="000000"/>
            </a:solidFill>
            <a:miter lim="800000"/>
            <a:headEnd/>
            <a:tailEnd/>
          </a:ln>
        </p:spPr>
      </p:sp>
      <p:sp>
        <p:nvSpPr>
          <p:cNvPr id="911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a:t>Overview:</a:t>
            </a:r>
            <a:r>
              <a:rPr lang="en-US"/>
              <a:t> An example of food systems and consumption in Ecuador. </a:t>
            </a:r>
          </a:p>
          <a:p>
            <a:pPr>
              <a:spcBef>
                <a:spcPct val="0"/>
              </a:spcBef>
            </a:pPr>
            <a:endParaRPr lang="en-US"/>
          </a:p>
        </p:txBody>
      </p:sp>
      <p:sp>
        <p:nvSpPr>
          <p:cNvPr id="911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C9EF864-DD1F-4D9A-A066-626EE84C9320}" type="slidenum">
              <a:rPr lang="en-US"/>
              <a:pPr fontAlgn="base">
                <a:spcBef>
                  <a:spcPct val="0"/>
                </a:spcBef>
                <a:spcAft>
                  <a:spcPct val="0"/>
                </a:spcAft>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a:t>Overview:</a:t>
            </a:r>
            <a:r>
              <a:rPr lang="en-US"/>
              <a:t> An example of food systems and consumption in Bhutan. </a:t>
            </a:r>
          </a:p>
          <a:p>
            <a:pPr>
              <a:spcBef>
                <a:spcPct val="0"/>
              </a:spcBef>
            </a:pPr>
            <a:endParaRPr lang="en-US"/>
          </a:p>
        </p:txBody>
      </p:sp>
      <p:sp>
        <p:nvSpPr>
          <p:cNvPr id="931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DC1C25C-A3B4-4002-ACC9-59B7251955C6}" type="slidenum">
              <a:rPr lang="en-US"/>
              <a:pPr fontAlgn="base">
                <a:spcBef>
                  <a:spcPct val="0"/>
                </a:spcBef>
                <a:spcAft>
                  <a:spcPct val="0"/>
                </a:spcAft>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bwMode="auto">
          <a:noFill/>
          <a:ln>
            <a:solidFill>
              <a:srgbClr val="000000"/>
            </a:solidFill>
            <a:miter lim="800000"/>
            <a:headEnd/>
            <a:tailEnd/>
          </a:ln>
        </p:spPr>
      </p:sp>
      <p:sp>
        <p:nvSpPr>
          <p:cNvPr id="952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a:t>Overview:</a:t>
            </a:r>
            <a:r>
              <a:rPr lang="en-US"/>
              <a:t> An example of food systems and consumption in Mexico. </a:t>
            </a:r>
          </a:p>
          <a:p>
            <a:pPr>
              <a:spcBef>
                <a:spcPct val="0"/>
              </a:spcBef>
            </a:pPr>
            <a:endParaRPr lang="en-US"/>
          </a:p>
        </p:txBody>
      </p:sp>
      <p:sp>
        <p:nvSpPr>
          <p:cNvPr id="952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60EB3A3-DF8C-483C-89BD-EEBD1A732FAA}" type="slidenum">
              <a:rPr lang="en-US"/>
              <a:pPr fontAlgn="base">
                <a:spcBef>
                  <a:spcPct val="0"/>
                </a:spcBef>
                <a:spcAft>
                  <a:spcPct val="0"/>
                </a:spcAft>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p:spPr>
      </p:sp>
      <p:sp>
        <p:nvSpPr>
          <p:cNvPr id="419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a:t>Overview: </a:t>
            </a:r>
            <a:r>
              <a:rPr lang="en-US"/>
              <a:t>Icebreakers help the group get to know one another and gets them warmed up to participate in group discussion.</a:t>
            </a:r>
          </a:p>
          <a:p>
            <a:pPr>
              <a:spcBef>
                <a:spcPct val="0"/>
              </a:spcBef>
            </a:pPr>
            <a:r>
              <a:rPr lang="en-US"/>
              <a:t> </a:t>
            </a:r>
          </a:p>
          <a:p>
            <a:pPr>
              <a:spcBef>
                <a:spcPct val="0"/>
              </a:spcBef>
            </a:pPr>
            <a:r>
              <a:rPr lang="en-US" i="1"/>
              <a:t>Facilitator Tip</a:t>
            </a:r>
            <a:r>
              <a:rPr lang="en-US" b="1"/>
              <a:t>:</a:t>
            </a:r>
            <a:r>
              <a:rPr lang="en-US"/>
              <a:t> choose an icebreaker activity from the Digital Library or get an idea from another RLA facilitator for suggestions on icebreakers that were successful in their groups.</a:t>
            </a:r>
          </a:p>
          <a:p>
            <a:pPr>
              <a:spcBef>
                <a:spcPct val="0"/>
              </a:spcBef>
            </a:pPr>
            <a:endParaRPr lang="en-US"/>
          </a:p>
          <a:p>
            <a:pPr>
              <a:spcBef>
                <a:spcPct val="0"/>
              </a:spcBef>
            </a:pPr>
            <a:endParaRPr lang="en-US"/>
          </a:p>
        </p:txBody>
      </p:sp>
      <p:sp>
        <p:nvSpPr>
          <p:cNvPr id="419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67084EF-1DEC-4D0C-B2B8-528D891A7CCD}" type="slidenum">
              <a:rPr lang="en-US"/>
              <a:pPr fontAlgn="base">
                <a:spcBef>
                  <a:spcPct val="0"/>
                </a:spcBef>
                <a:spcAft>
                  <a:spcPct val="0"/>
                </a:spcAft>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p:spPr>
      </p:sp>
      <p:sp>
        <p:nvSpPr>
          <p:cNvPr id="972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a:t>Overview:</a:t>
            </a:r>
            <a:r>
              <a:rPr lang="en-US"/>
              <a:t> An example of food systems and consumption in Egypt. </a:t>
            </a:r>
          </a:p>
          <a:p>
            <a:pPr>
              <a:spcBef>
                <a:spcPct val="0"/>
              </a:spcBef>
            </a:pPr>
            <a:r>
              <a:rPr lang="en-US" b="1"/>
              <a:t> </a:t>
            </a:r>
            <a:endParaRPr lang="en-US"/>
          </a:p>
          <a:p>
            <a:pPr>
              <a:spcBef>
                <a:spcPct val="0"/>
              </a:spcBef>
            </a:pPr>
            <a:r>
              <a:rPr lang="en-US" b="1"/>
              <a:t>Group Discussion: </a:t>
            </a:r>
            <a:r>
              <a:rPr lang="en-US"/>
              <a:t>What did the American table look like compared to other cultures? Do you see yourself and your family? As you look at these examples, could Americans adopt any of these strategies?</a:t>
            </a:r>
          </a:p>
          <a:p>
            <a:pPr>
              <a:spcBef>
                <a:spcPct val="0"/>
              </a:spcBef>
            </a:pPr>
            <a:endParaRPr lang="en-US"/>
          </a:p>
        </p:txBody>
      </p:sp>
      <p:sp>
        <p:nvSpPr>
          <p:cNvPr id="972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8D2A011-FE4A-4EC1-8192-A576396BB885}" type="slidenum">
              <a:rPr lang="en-US"/>
              <a:pPr fontAlgn="base">
                <a:spcBef>
                  <a:spcPct val="0"/>
                </a:spcBef>
                <a:spcAft>
                  <a:spcPct val="0"/>
                </a:spcAft>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p:spPr>
      </p:sp>
      <p:sp>
        <p:nvSpPr>
          <p:cNvPr id="993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a:t>Overview:</a:t>
            </a:r>
            <a:r>
              <a:rPr lang="en-US"/>
              <a:t> A day spent with a Bhutanese family and their Garden in Atlanta, GA.</a:t>
            </a:r>
          </a:p>
          <a:p>
            <a:pPr>
              <a:spcBef>
                <a:spcPct val="0"/>
              </a:spcBef>
            </a:pPr>
            <a:r>
              <a:rPr lang="en-US"/>
              <a:t> </a:t>
            </a:r>
          </a:p>
          <a:p>
            <a:pPr>
              <a:spcBef>
                <a:spcPct val="0"/>
              </a:spcBef>
            </a:pPr>
            <a:r>
              <a:rPr lang="en-US" u="sng">
                <a:hlinkClick r:id="rId3"/>
              </a:rPr>
              <a:t>https://vimeo.com/36220762</a:t>
            </a:r>
            <a:endParaRPr lang="en-US"/>
          </a:p>
          <a:p>
            <a:pPr>
              <a:spcBef>
                <a:spcPct val="0"/>
              </a:spcBef>
            </a:pPr>
            <a:endParaRPr lang="en-US"/>
          </a:p>
        </p:txBody>
      </p:sp>
      <p:sp>
        <p:nvSpPr>
          <p:cNvPr id="993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F898D8C-B418-48A6-8635-FD9DB7BE6E1A}" type="slidenum">
              <a:rPr lang="en-US"/>
              <a:pPr fontAlgn="base">
                <a:spcBef>
                  <a:spcPct val="0"/>
                </a:spcBef>
                <a:spcAft>
                  <a:spcPct val="0"/>
                </a:spcAft>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p:cNvSpPr>
          <p:nvPr>
            <p:ph type="sldImg"/>
          </p:nvPr>
        </p:nvSpPr>
        <p:spPr bwMode="auto">
          <a:noFill/>
          <a:ln>
            <a:solidFill>
              <a:srgbClr val="000000"/>
            </a:solidFill>
            <a:miter lim="800000"/>
            <a:headEnd/>
            <a:tailEnd/>
          </a:ln>
        </p:spPr>
      </p:sp>
      <p:sp>
        <p:nvSpPr>
          <p:cNvPr id="1013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a:t>Overview: </a:t>
            </a:r>
            <a:r>
              <a:rPr lang="en-US"/>
              <a:t>Our food system has changed over time. Take time to talk about the differences the group found when talking to elders and others about their own food history. </a:t>
            </a:r>
          </a:p>
          <a:p>
            <a:pPr>
              <a:spcBef>
                <a:spcPct val="0"/>
              </a:spcBef>
            </a:pPr>
            <a:r>
              <a:rPr lang="en-US"/>
              <a:t> </a:t>
            </a:r>
          </a:p>
          <a:p>
            <a:pPr>
              <a:spcBef>
                <a:spcPct val="0"/>
              </a:spcBef>
            </a:pPr>
            <a:r>
              <a:rPr lang="en-US" b="1"/>
              <a:t>Group Discussion: </a:t>
            </a:r>
            <a:r>
              <a:rPr lang="en-US"/>
              <a:t>Ask the participants who did this activity what they learned. </a:t>
            </a:r>
          </a:p>
          <a:p>
            <a:pPr>
              <a:spcBef>
                <a:spcPct val="0"/>
              </a:spcBef>
            </a:pPr>
            <a:r>
              <a:rPr lang="en-US"/>
              <a:t> </a:t>
            </a:r>
          </a:p>
          <a:p>
            <a:pPr>
              <a:spcBef>
                <a:spcPct val="0"/>
              </a:spcBef>
            </a:pPr>
            <a:r>
              <a:rPr lang="en-US" i="1"/>
              <a:t>Facilitator Tip: </a:t>
            </a:r>
            <a:r>
              <a:rPr lang="en-US"/>
              <a:t>Make sure to do the activity yourself to model participation and to contribute to the discussion. </a:t>
            </a:r>
          </a:p>
          <a:p>
            <a:pPr>
              <a:spcBef>
                <a:spcPct val="0"/>
              </a:spcBef>
            </a:pPr>
            <a:endParaRPr lang="en-US"/>
          </a:p>
        </p:txBody>
      </p:sp>
      <p:sp>
        <p:nvSpPr>
          <p:cNvPr id="1013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D112A8B-DE2E-4979-98F1-3A0F707959B6}" type="slidenum">
              <a:rPr lang="en-US"/>
              <a:pPr fontAlgn="base">
                <a:spcBef>
                  <a:spcPct val="0"/>
                </a:spcBef>
                <a:spcAft>
                  <a:spcPct val="0"/>
                </a:spcAft>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bwMode="auto">
          <a:noFill/>
          <a:ln>
            <a:solidFill>
              <a:srgbClr val="000000"/>
            </a:solidFill>
            <a:miter lim="800000"/>
            <a:headEnd/>
            <a:tailEnd/>
          </a:ln>
        </p:spPr>
      </p:sp>
      <p:sp>
        <p:nvSpPr>
          <p:cNvPr id="1034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a:t>Overview: </a:t>
            </a:r>
            <a:r>
              <a:rPr lang="en-US"/>
              <a:t>Food histories and current consumption is influenced by history and culture. </a:t>
            </a:r>
          </a:p>
          <a:p>
            <a:pPr>
              <a:spcBef>
                <a:spcPct val="0"/>
              </a:spcBef>
            </a:pPr>
            <a:r>
              <a:rPr lang="en-US"/>
              <a:t> </a:t>
            </a:r>
          </a:p>
          <a:p>
            <a:pPr>
              <a:spcBef>
                <a:spcPct val="0"/>
              </a:spcBef>
            </a:pPr>
            <a:r>
              <a:rPr lang="en-US" u="sng">
                <a:hlinkClick r:id="rId3"/>
              </a:rPr>
              <a:t>http://www.pbs.org/black-culture/ shows/list/soul-food-junkies/</a:t>
            </a:r>
            <a:endParaRPr lang="en-US"/>
          </a:p>
          <a:p>
            <a:pPr>
              <a:spcBef>
                <a:spcPct val="0"/>
              </a:spcBef>
            </a:pPr>
            <a:r>
              <a:rPr lang="en-US"/>
              <a:t> </a:t>
            </a:r>
          </a:p>
          <a:p>
            <a:pPr>
              <a:spcBef>
                <a:spcPct val="0"/>
              </a:spcBef>
            </a:pPr>
            <a:r>
              <a:rPr lang="en-US" i="1"/>
              <a:t>Facilitator Tip</a:t>
            </a:r>
            <a:r>
              <a:rPr lang="en-US" b="1"/>
              <a:t>: </a:t>
            </a:r>
            <a:r>
              <a:rPr lang="en-US"/>
              <a:t>Soul Food Junkies is available for check out from the Resource Library. Please choose a clip that suits your group that is no more than 20 minutes. Or as an alternative choose a podcast that suits your group from the Kitchen Sisters </a:t>
            </a:r>
            <a:r>
              <a:rPr lang="en-US" i="1"/>
              <a:t>Hidden Kitchens</a:t>
            </a:r>
            <a:r>
              <a:rPr lang="en-US"/>
              <a:t> series available at </a:t>
            </a:r>
            <a:r>
              <a:rPr lang="en-US" u="sng">
                <a:hlinkClick r:id="rId4"/>
              </a:rPr>
              <a:t>http://www.kitchensisters.org/hidden-kitchens/</a:t>
            </a:r>
            <a:endParaRPr lang="en-US"/>
          </a:p>
          <a:p>
            <a:pPr>
              <a:spcBef>
                <a:spcPct val="0"/>
              </a:spcBef>
            </a:pPr>
            <a:endParaRPr lang="en-US"/>
          </a:p>
        </p:txBody>
      </p:sp>
      <p:sp>
        <p:nvSpPr>
          <p:cNvPr id="1034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795025-4D7D-4A99-9018-D58DEFE37969}" type="slidenum">
              <a:rPr lang="en-US"/>
              <a:pPr fontAlgn="base">
                <a:spcBef>
                  <a:spcPct val="0"/>
                </a:spcBef>
                <a:spcAft>
                  <a:spcPct val="0"/>
                </a:spcAft>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bwMode="auto">
          <a:noFill/>
          <a:ln>
            <a:solidFill>
              <a:srgbClr val="000000"/>
            </a:solidFill>
            <a:miter lim="800000"/>
            <a:headEnd/>
            <a:tailEnd/>
          </a:ln>
        </p:spPr>
      </p:sp>
      <p:sp>
        <p:nvSpPr>
          <p:cNvPr id="1054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a:t>Overview: </a:t>
            </a:r>
            <a:r>
              <a:rPr lang="en-US"/>
              <a:t>There is broad interest and movement among communities nationwide to create policy, systems, and environmental changes, which support a healthy food system. With a nation deeply engaged in making change, we are starting to see positive change. Working together to bring healthy options to communities, working with government officials to change policies that support healthier neighborhoods, and working with employers to establish incentives that encourage healthier behaviors are making our communities healthier. </a:t>
            </a:r>
          </a:p>
          <a:p>
            <a:pPr>
              <a:spcBef>
                <a:spcPct val="0"/>
              </a:spcBef>
            </a:pPr>
            <a:r>
              <a:rPr lang="en-US"/>
              <a:t> </a:t>
            </a:r>
          </a:p>
          <a:p>
            <a:pPr>
              <a:spcBef>
                <a:spcPct val="0"/>
              </a:spcBef>
            </a:pPr>
            <a:r>
              <a:rPr lang="en-US" b="1"/>
              <a:t>Activity: </a:t>
            </a:r>
            <a:r>
              <a:rPr lang="en-US"/>
              <a:t>Break the group into small groups and give each group a piece of flip chart paper. Ask the group to brainstorm community level changes they could work on that would create a healthier food system in their neighborhood. Ask participants to pick a spokesperson to share their ideas. Place a star on any of the strategies that are repeated across groups. Have a large group discussion about their upcoming CIP and encourage thoughtful discussion about specific ideas the group and/or individuals in the group might have for their CIP.</a:t>
            </a:r>
          </a:p>
        </p:txBody>
      </p:sp>
      <p:sp>
        <p:nvSpPr>
          <p:cNvPr id="1054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E64DDAC-1F93-4022-AE26-F11EF883BADF}" type="slidenum">
              <a:rPr lang="en-US"/>
              <a:pPr fontAlgn="base">
                <a:spcBef>
                  <a:spcPct val="0"/>
                </a:spcBef>
                <a:spcAft>
                  <a:spcPct val="0"/>
                </a:spcAft>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p:cNvSpPr>
          <p:nvPr>
            <p:ph type="sldImg"/>
          </p:nvPr>
        </p:nvSpPr>
        <p:spPr bwMode="auto">
          <a:noFill/>
          <a:ln>
            <a:solidFill>
              <a:srgbClr val="000000"/>
            </a:solidFill>
            <a:miter lim="800000"/>
            <a:headEnd/>
            <a:tailEnd/>
          </a:ln>
        </p:spPr>
      </p:sp>
      <p:sp>
        <p:nvSpPr>
          <p:cNvPr id="1075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a:t>Overview: </a:t>
            </a:r>
            <a:r>
              <a:rPr lang="en-US"/>
              <a:t>First Lady Michelle Obama leveraged her popularity to change policies and tapped into the Nation’s political will. The Let’s Move! Campaign changed policies in business practices (Walmart selling more fruits and veggies) and school systems (policies created for better school lunches)</a:t>
            </a:r>
          </a:p>
          <a:p>
            <a:pPr>
              <a:spcBef>
                <a:spcPct val="0"/>
              </a:spcBef>
            </a:pPr>
            <a:r>
              <a:rPr lang="en-US"/>
              <a:t> </a:t>
            </a:r>
          </a:p>
          <a:p>
            <a:pPr>
              <a:spcBef>
                <a:spcPct val="0"/>
              </a:spcBef>
            </a:pPr>
            <a:r>
              <a:rPr lang="en-US"/>
              <a:t>Images from: http://www.kpbs.org/news/2010/apr/</a:t>
            </a:r>
          </a:p>
          <a:p>
            <a:pPr>
              <a:spcBef>
                <a:spcPct val="0"/>
              </a:spcBef>
            </a:pPr>
            <a:r>
              <a:rPr lang="en-US"/>
              <a:t>16/first-lady-addresses-obesity-city-</a:t>
            </a:r>
          </a:p>
          <a:p>
            <a:pPr>
              <a:spcBef>
                <a:spcPct val="0"/>
              </a:spcBef>
            </a:pPr>
            <a:r>
              <a:rPr lang="en-US"/>
              <a:t>heights-speech/</a:t>
            </a:r>
          </a:p>
          <a:p>
            <a:pPr>
              <a:spcBef>
                <a:spcPct val="0"/>
              </a:spcBef>
            </a:pPr>
            <a:r>
              <a:rPr lang="en-US"/>
              <a:t> </a:t>
            </a:r>
          </a:p>
          <a:p>
            <a:pPr>
              <a:spcBef>
                <a:spcPct val="0"/>
              </a:spcBef>
            </a:pPr>
            <a:r>
              <a:rPr lang="en-US"/>
              <a:t>http://www.sandiego.gov/citycouncil/cd9/</a:t>
            </a:r>
          </a:p>
          <a:p>
            <a:pPr>
              <a:spcBef>
                <a:spcPct val="0"/>
              </a:spcBef>
            </a:pPr>
            <a:r>
              <a:rPr lang="en-US"/>
              <a:t>news/events2010/newroots.shtml</a:t>
            </a:r>
          </a:p>
          <a:p>
            <a:pPr>
              <a:spcBef>
                <a:spcPct val="0"/>
              </a:spcBef>
            </a:pPr>
            <a:endParaRPr lang="en-US"/>
          </a:p>
        </p:txBody>
      </p:sp>
      <p:sp>
        <p:nvSpPr>
          <p:cNvPr id="1075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7B4FC34-7EE6-4CC2-96E6-3EF253AF5905}" type="slidenum">
              <a:rPr lang="en-US"/>
              <a:pPr fontAlgn="base">
                <a:spcBef>
                  <a:spcPct val="0"/>
                </a:spcBef>
                <a:spcAft>
                  <a:spcPct val="0"/>
                </a:spcAft>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p:cNvSpPr>
          <p:nvPr>
            <p:ph type="sldImg"/>
          </p:nvPr>
        </p:nvSpPr>
        <p:spPr bwMode="auto">
          <a:noFill/>
          <a:ln>
            <a:solidFill>
              <a:srgbClr val="000000"/>
            </a:solidFill>
            <a:miter lim="800000"/>
            <a:headEnd/>
            <a:tailEnd/>
          </a:ln>
        </p:spPr>
      </p:sp>
      <p:sp>
        <p:nvSpPr>
          <p:cNvPr id="1095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a:t>Overview:</a:t>
            </a:r>
            <a:r>
              <a:rPr lang="en-US"/>
              <a:t> First Lady, Michelle Obama, visits City Heights Garden and addresses obesity.</a:t>
            </a:r>
          </a:p>
          <a:p>
            <a:pPr>
              <a:spcBef>
                <a:spcPct val="0"/>
              </a:spcBef>
            </a:pPr>
            <a:r>
              <a:rPr lang="en-US"/>
              <a:t> </a:t>
            </a:r>
          </a:p>
          <a:p>
            <a:pPr>
              <a:spcBef>
                <a:spcPct val="0"/>
              </a:spcBef>
            </a:pPr>
            <a:r>
              <a:rPr lang="en-US" u="sng">
                <a:hlinkClick r:id="rId3"/>
              </a:rPr>
              <a:t>http://www.kpbs.org/news/2010/apr/16/first-lady-addresses-obesity-city-heights-speech/</a:t>
            </a:r>
            <a:endParaRPr lang="en-US"/>
          </a:p>
          <a:p>
            <a:pPr>
              <a:spcBef>
                <a:spcPct val="0"/>
              </a:spcBef>
            </a:pPr>
            <a:endParaRPr lang="en-US"/>
          </a:p>
        </p:txBody>
      </p:sp>
      <p:sp>
        <p:nvSpPr>
          <p:cNvPr id="1095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AEC9B1F-F470-4FAD-9417-948EB26477A5}" type="slidenum">
              <a:rPr lang="en-US"/>
              <a:pPr fontAlgn="base">
                <a:spcBef>
                  <a:spcPct val="0"/>
                </a:spcBef>
                <a:spcAft>
                  <a:spcPct val="0"/>
                </a:spcAft>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p:cNvSpPr>
            <a:spLocks noGrp="1" noRot="1" noChangeAspect="1"/>
          </p:cNvSpPr>
          <p:nvPr>
            <p:ph type="sldImg"/>
          </p:nvPr>
        </p:nvSpPr>
        <p:spPr bwMode="auto">
          <a:noFill/>
          <a:ln>
            <a:solidFill>
              <a:srgbClr val="000000"/>
            </a:solidFill>
            <a:miter lim="800000"/>
            <a:headEnd/>
            <a:tailEnd/>
          </a:ln>
        </p:spPr>
      </p:sp>
      <p:sp>
        <p:nvSpPr>
          <p:cNvPr id="1116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a:t>Overview: </a:t>
            </a:r>
            <a:r>
              <a:rPr lang="en-US"/>
              <a:t>Answer questions and review homework. </a:t>
            </a:r>
          </a:p>
          <a:p>
            <a:pPr>
              <a:spcBef>
                <a:spcPct val="0"/>
              </a:spcBef>
            </a:pPr>
            <a:r>
              <a:rPr lang="en-US"/>
              <a:t> </a:t>
            </a:r>
          </a:p>
          <a:p>
            <a:pPr>
              <a:spcBef>
                <a:spcPct val="0"/>
              </a:spcBef>
            </a:pPr>
            <a:r>
              <a:rPr lang="en-US" i="1"/>
              <a:t>Facilitator Tip</a:t>
            </a:r>
            <a:r>
              <a:rPr lang="en-US" b="1"/>
              <a:t>: </a:t>
            </a:r>
            <a:r>
              <a:rPr lang="en-US"/>
              <a:t>This section has a lot of content and lots to discuss. You may choose to spread it over two sessions. </a:t>
            </a:r>
          </a:p>
          <a:p>
            <a:pPr>
              <a:spcBef>
                <a:spcPct val="0"/>
              </a:spcBef>
            </a:pPr>
            <a:endParaRPr lang="en-US"/>
          </a:p>
        </p:txBody>
      </p:sp>
      <p:sp>
        <p:nvSpPr>
          <p:cNvPr id="1116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4B8492D-D0E7-4AC6-8244-D3F9A920206D}" type="slidenum">
              <a:rPr lang="en-US"/>
              <a:pPr fontAlgn="base">
                <a:spcBef>
                  <a:spcPct val="0"/>
                </a:spcBef>
                <a:spcAft>
                  <a:spcPct val="0"/>
                </a:spcAft>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p:cNvSpPr>
          <p:nvPr>
            <p:ph type="sldImg"/>
          </p:nvPr>
        </p:nvSpPr>
        <p:spPr bwMode="auto">
          <a:noFill/>
          <a:ln>
            <a:solidFill>
              <a:srgbClr val="000000"/>
            </a:solidFill>
            <a:miter lim="800000"/>
            <a:headEnd/>
            <a:tailEnd/>
          </a:ln>
        </p:spPr>
      </p:sp>
      <p:sp>
        <p:nvSpPr>
          <p:cNvPr id="1136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136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ECBCFB1-0459-4C0F-8C64-B8A5E2786DFB}" type="slidenum">
              <a:rPr lang="en-US"/>
              <a:pPr fontAlgn="base">
                <a:spcBef>
                  <a:spcPct val="0"/>
                </a:spcBef>
                <a:spcAft>
                  <a:spcPct val="0"/>
                </a:spcAft>
              </a:pPr>
              <a:t>38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p:spPr>
      </p:sp>
      <p:sp>
        <p:nvSpPr>
          <p:cNvPr id="440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a:t>Overview: </a:t>
            </a:r>
            <a:r>
              <a:rPr lang="en-US"/>
              <a:t>Quick review of last week. </a:t>
            </a:r>
          </a:p>
          <a:p>
            <a:pPr>
              <a:spcBef>
                <a:spcPct val="0"/>
              </a:spcBef>
            </a:pPr>
            <a:r>
              <a:rPr lang="en-US"/>
              <a:t> </a:t>
            </a:r>
          </a:p>
          <a:p>
            <a:pPr>
              <a:spcBef>
                <a:spcPct val="0"/>
              </a:spcBef>
            </a:pPr>
            <a:r>
              <a:rPr lang="en-US" b="1"/>
              <a:t>Group Discussion: </a:t>
            </a:r>
            <a:r>
              <a:rPr lang="en-US"/>
              <a:t>Did you have any new observations about your neighborhood and ways that it could support better health through the strategies you are learning? </a:t>
            </a:r>
          </a:p>
          <a:p>
            <a:pPr>
              <a:spcBef>
                <a:spcPct val="0"/>
              </a:spcBef>
            </a:pPr>
            <a:endParaRPr lang="en-US"/>
          </a:p>
          <a:p>
            <a:pPr>
              <a:spcBef>
                <a:spcPct val="0"/>
              </a:spcBef>
            </a:pPr>
            <a:r>
              <a:rPr lang="en-US"/>
              <a:t>How are the four strategies you have learned and read about so far connected? </a:t>
            </a:r>
          </a:p>
          <a:p>
            <a:pPr>
              <a:spcBef>
                <a:spcPct val="0"/>
              </a:spcBef>
            </a:pPr>
            <a:endParaRPr lang="en-US" b="1"/>
          </a:p>
        </p:txBody>
      </p:sp>
      <p:sp>
        <p:nvSpPr>
          <p:cNvPr id="440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5D20F4B-FA13-444B-AFB0-73362C4782FD}" type="slidenum">
              <a:rPr lang="en-US"/>
              <a:pPr fontAlgn="base">
                <a:spcBef>
                  <a:spcPct val="0"/>
                </a:spcBef>
                <a:spcAft>
                  <a:spcPct val="0"/>
                </a:spcAft>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p:spPr>
      </p:sp>
      <p:sp>
        <p:nvSpPr>
          <p:cNvPr id="460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a:t>Overview: </a:t>
            </a:r>
            <a:r>
              <a:rPr lang="en-US"/>
              <a:t>We know we need to move around (under our own power) to get healthy and stay healthy, and to move around we need fuel. That is food! What we eat, how that food is created, and how it gets to our table is very important.</a:t>
            </a:r>
          </a:p>
          <a:p>
            <a:pPr>
              <a:spcBef>
                <a:spcPct val="0"/>
              </a:spcBef>
            </a:pPr>
            <a:endParaRPr lang="en-US"/>
          </a:p>
        </p:txBody>
      </p:sp>
      <p:sp>
        <p:nvSpPr>
          <p:cNvPr id="460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730BA34-A0E8-4F51-8859-6719239282A6}" type="slidenum">
              <a:rPr lang="en-US"/>
              <a:pPr fontAlgn="base">
                <a:spcBef>
                  <a:spcPct val="0"/>
                </a:spcBef>
                <a:spcAft>
                  <a:spcPct val="0"/>
                </a:spcAft>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p:spPr>
      </p:sp>
      <p:sp>
        <p:nvSpPr>
          <p:cNvPr id="481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i="1"/>
              <a:t>Facilitator Tip</a:t>
            </a:r>
            <a:r>
              <a:rPr lang="en-US" b="1"/>
              <a:t>: </a:t>
            </a:r>
            <a:r>
              <a:rPr lang="en-US"/>
              <a:t>There are a lot of documentaries and films in the Resource Library on food systems. Review a selection of them and use a combination in this session based on the interests of your group. Keep the clips to 5 – 20 minutes in length. There are some suggestions throughout this PowerPoint but please customize the content to your RLA participants. Do not forget to add video clip title to PowerPoint slide. </a:t>
            </a:r>
          </a:p>
        </p:txBody>
      </p:sp>
      <p:sp>
        <p:nvSpPr>
          <p:cNvPr id="481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FB7372-91D5-41BF-A388-26CB3D25CCF1}" type="slidenum">
              <a:rPr lang="en-US"/>
              <a:pPr fontAlgn="base">
                <a:spcBef>
                  <a:spcPct val="0"/>
                </a:spcBef>
                <a:spcAft>
                  <a:spcPct val="0"/>
                </a:spcAft>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p:spPr>
      </p:sp>
      <p:sp>
        <p:nvSpPr>
          <p:cNvPr id="501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a:t>Overview: </a:t>
            </a:r>
            <a:r>
              <a:rPr lang="en-US"/>
              <a:t>A food system includes all of the processes and infrastructure involved in feeding a population: growing, harvesting, processing, packaging, transporting, marketing, consumption, and disposal of food and food-related items. </a:t>
            </a:r>
          </a:p>
          <a:p>
            <a:pPr>
              <a:spcBef>
                <a:spcPct val="0"/>
              </a:spcBef>
            </a:pPr>
            <a:r>
              <a:rPr lang="en-US"/>
              <a:t> </a:t>
            </a:r>
          </a:p>
          <a:p>
            <a:pPr>
              <a:spcBef>
                <a:spcPct val="0"/>
              </a:spcBef>
            </a:pPr>
            <a:r>
              <a:rPr lang="en-US" b="1"/>
              <a:t>Group Discussion: </a:t>
            </a:r>
            <a:r>
              <a:rPr lang="en-US"/>
              <a:t>Discuss how reading this section may have expanded how they think about food. What information surprised them? </a:t>
            </a:r>
          </a:p>
          <a:p>
            <a:pPr>
              <a:spcBef>
                <a:spcPct val="0"/>
              </a:spcBef>
            </a:pPr>
            <a:endParaRPr lang="en-US"/>
          </a:p>
        </p:txBody>
      </p:sp>
      <p:sp>
        <p:nvSpPr>
          <p:cNvPr id="501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FE4C18-34D9-44DE-B26C-44D85D7165F5}" type="slidenum">
              <a:rPr lang="en-US"/>
              <a:pPr fontAlgn="base">
                <a:spcBef>
                  <a:spcPct val="0"/>
                </a:spcBef>
                <a:spcAft>
                  <a:spcPct val="0"/>
                </a:spcAft>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p:spPr>
      </p:sp>
      <p:sp>
        <p:nvSpPr>
          <p:cNvPr id="522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a:t>Overview: </a:t>
            </a:r>
            <a:r>
              <a:rPr lang="en-US"/>
              <a:t>Highlight the differences between a conventional and sustainable food system.</a:t>
            </a:r>
          </a:p>
          <a:p>
            <a:pPr>
              <a:spcBef>
                <a:spcPct val="0"/>
              </a:spcBef>
            </a:pPr>
            <a:r>
              <a:rPr lang="en-US"/>
              <a:t> </a:t>
            </a:r>
          </a:p>
          <a:p>
            <a:pPr>
              <a:spcBef>
                <a:spcPct val="0"/>
              </a:spcBef>
            </a:pPr>
            <a:r>
              <a:rPr lang="en-US" b="1"/>
              <a:t>Group Discussion: </a:t>
            </a:r>
            <a:r>
              <a:rPr lang="en-US"/>
              <a:t>Can anyone make any connections to social determinants here? Any connections with the SEM and the levels that are represented here? Where does change have to happen to affect the influencers identified? </a:t>
            </a:r>
          </a:p>
          <a:p>
            <a:pPr>
              <a:spcBef>
                <a:spcPct val="0"/>
              </a:spcBef>
            </a:pPr>
            <a:endParaRPr lang="en-US"/>
          </a:p>
        </p:txBody>
      </p:sp>
      <p:sp>
        <p:nvSpPr>
          <p:cNvPr id="522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E46A268-6576-41F5-956F-856C22F47E01}" type="slidenum">
              <a:rPr lang="en-US"/>
              <a:pPr fontAlgn="base">
                <a:spcBef>
                  <a:spcPct val="0"/>
                </a:spcBef>
                <a:spcAft>
                  <a:spcPct val="0"/>
                </a:spcAft>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p:spPr>
      </p:sp>
      <p:sp>
        <p:nvSpPr>
          <p:cNvPr id="542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a:t>Overview:</a:t>
            </a:r>
            <a:r>
              <a:rPr lang="en-US"/>
              <a:t> Review the definitions of local and regional in the workbook. </a:t>
            </a:r>
          </a:p>
          <a:p>
            <a:pPr>
              <a:spcBef>
                <a:spcPct val="0"/>
              </a:spcBef>
            </a:pPr>
            <a:endParaRPr lang="en-US"/>
          </a:p>
          <a:p>
            <a:pPr>
              <a:spcBef>
                <a:spcPct val="0"/>
              </a:spcBef>
            </a:pPr>
            <a:endParaRPr lang="en-US"/>
          </a:p>
          <a:p>
            <a:pPr>
              <a:spcBef>
                <a:spcPct val="0"/>
              </a:spcBef>
            </a:pPr>
            <a:endParaRPr lang="en-US"/>
          </a:p>
        </p:txBody>
      </p:sp>
      <p:sp>
        <p:nvSpPr>
          <p:cNvPr id="542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1EE174C-8917-48ED-9C52-5C95B34B2993}" type="slidenum">
              <a:rPr lang="en-US"/>
              <a:pPr fontAlgn="base">
                <a:spcBef>
                  <a:spcPct val="0"/>
                </a:spcBef>
                <a:spcAft>
                  <a:spcPct val="0"/>
                </a:spcAft>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accent2"/>
                </a:solidFill>
                <a:latin typeface="+mn-lt"/>
              </a:defRPr>
            </a:lvl1pPr>
            <a:lvl2pPr marL="344487" indent="0">
              <a:buFontTx/>
              <a:buNone/>
              <a:defRPr sz="2400">
                <a:solidFill>
                  <a:schemeClr val="accent2">
                    <a:lumMod val="20000"/>
                    <a:lumOff val="80000"/>
                  </a:schemeClr>
                </a:solidFill>
              </a:defRPr>
            </a:lvl2pPr>
            <a:lvl3pPr marL="688975" indent="0">
              <a:buFontTx/>
              <a:buNone/>
              <a:defRPr sz="2400">
                <a:solidFill>
                  <a:schemeClr val="accent2">
                    <a:lumMod val="20000"/>
                    <a:lumOff val="80000"/>
                  </a:schemeClr>
                </a:solidFill>
              </a:defRPr>
            </a:lvl3pPr>
            <a:lvl4pPr marL="1025525" indent="0">
              <a:buFontTx/>
              <a:buNone/>
              <a:defRPr sz="2400">
                <a:solidFill>
                  <a:schemeClr val="accent2">
                    <a:lumMod val="20000"/>
                    <a:lumOff val="80000"/>
                  </a:schemeClr>
                </a:solidFill>
              </a:defRPr>
            </a:lvl4pPr>
            <a:lvl5pPr marL="1370013" indent="0">
              <a:buFontTx/>
              <a:buNone/>
              <a:defRPr sz="2400">
                <a:solidFill>
                  <a:schemeClr val="accent2">
                    <a:lumMod val="20000"/>
                    <a:lumOff val="80000"/>
                  </a:schemeClr>
                </a:solidFill>
              </a:defRPr>
            </a:lvl5pPr>
          </a:lstStyle>
          <a:p>
            <a:pPr lvl="0"/>
            <a:r>
              <a:rPr lang="en-US" dirty="0"/>
              <a:t>Click to edit Master text styles</a:t>
            </a:r>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4"/>
          </p:nvPr>
        </p:nvSpPr>
        <p:spPr/>
        <p:txBody>
          <a:bodyPr/>
          <a:lstStyle>
            <a:lvl1pPr>
              <a:defRPr/>
            </a:lvl1pPr>
          </a:lstStyle>
          <a:p>
            <a:pPr>
              <a:defRPr/>
            </a:pPr>
            <a:fld id="{46A1CD58-0689-47F7-8680-3B340B5A3E72}" type="datetimeFigureOut">
              <a:rPr lang="en-US"/>
              <a:pPr>
                <a:defRPr/>
              </a:pPr>
              <a:t>9/23/2016</a:t>
            </a:fld>
            <a:endParaRPr lang="en-US"/>
          </a:p>
        </p:txBody>
      </p:sp>
      <p:sp>
        <p:nvSpPr>
          <p:cNvPr id="6" name="Slide Number Placeholder 5"/>
          <p:cNvSpPr>
            <a:spLocks noGrp="1"/>
          </p:cNvSpPr>
          <p:nvPr>
            <p:ph type="sldNum" sz="quarter" idx="15"/>
          </p:nvPr>
        </p:nvSpPr>
        <p:spPr/>
        <p:txBody>
          <a:bodyPr/>
          <a:lstStyle>
            <a:lvl1pPr>
              <a:defRPr/>
            </a:lvl1pPr>
          </a:lstStyle>
          <a:p>
            <a:pPr>
              <a:defRPr/>
            </a:pPr>
            <a:fld id="{0E778940-4BF1-4E78-8769-1BEC61EF804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281AD11-1EB6-405F-9CDF-B2A4014FBDE1}" type="datetimeFigureOut">
              <a:rPr lang="en-US"/>
              <a:pPr>
                <a:defRPr/>
              </a:pPr>
              <a:t>9/23/2016</a:t>
            </a:fld>
            <a:endParaRPr lang="en-US" dirty="0"/>
          </a:p>
        </p:txBody>
      </p:sp>
      <p:sp>
        <p:nvSpPr>
          <p:cNvPr id="4" name="Slide Number Placeholder 5"/>
          <p:cNvSpPr>
            <a:spLocks noGrp="1"/>
          </p:cNvSpPr>
          <p:nvPr>
            <p:ph type="sldNum" sz="quarter" idx="11"/>
          </p:nvPr>
        </p:nvSpPr>
        <p:spPr/>
        <p:txBody>
          <a:bodyPr/>
          <a:lstStyle>
            <a:lvl1pPr>
              <a:defRPr/>
            </a:lvl1pPr>
          </a:lstStyle>
          <a:p>
            <a:pPr>
              <a:defRPr/>
            </a:pPr>
            <a:fld id="{40BBBDD2-2EBE-43CB-88A7-A19C9EEAC1C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F7A7B4B-74EE-4CBE-9F9D-530E03CC588D}" type="datetimeFigureOut">
              <a:rPr lang="en-US"/>
              <a:pPr>
                <a:defRPr/>
              </a:pPr>
              <a:t>9/23/2016</a:t>
            </a:fld>
            <a:endParaRPr lang="en-US" dirty="0"/>
          </a:p>
        </p:txBody>
      </p:sp>
      <p:sp>
        <p:nvSpPr>
          <p:cNvPr id="3" name="Slide Number Placeholder 5"/>
          <p:cNvSpPr>
            <a:spLocks noGrp="1"/>
          </p:cNvSpPr>
          <p:nvPr>
            <p:ph type="sldNum" sz="quarter" idx="11"/>
          </p:nvPr>
        </p:nvSpPr>
        <p:spPr/>
        <p:txBody>
          <a:bodyPr/>
          <a:lstStyle>
            <a:lvl1pPr>
              <a:defRPr/>
            </a:lvl1pPr>
          </a:lstStyle>
          <a:p>
            <a:pPr>
              <a:defRPr/>
            </a:pPr>
            <a:fld id="{F4B582A9-327F-4115-BB7D-2DB9ABC27909}"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4" name="Straight Connector 12"/>
          <p:cNvCxnSpPr/>
          <p:nvPr/>
        </p:nvCxnSpPr>
        <p:spPr>
          <a:xfrm>
            <a:off x="2339975" y="3627438"/>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8"/>
          <p:cNvCxnSpPr/>
          <p:nvPr/>
        </p:nvCxnSpPr>
        <p:spPr>
          <a:xfrm>
            <a:off x="2339975" y="3627438"/>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7"/>
          <p:cNvCxnSpPr/>
          <p:nvPr userDrawn="1"/>
        </p:nvCxnSpPr>
        <p:spPr>
          <a:xfrm>
            <a:off x="2339975" y="3627438"/>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771835" y="2130425"/>
            <a:ext cx="7772400" cy="1470025"/>
          </a:xfrm>
        </p:spPr>
        <p:txBody>
          <a:bodyPr/>
          <a:lstStyle>
            <a:lvl1pPr algn="ctr">
              <a:lnSpc>
                <a:spcPct val="90000"/>
              </a:lnSpc>
              <a:defRPr sz="4200" cap="all" spc="100">
                <a:latin typeface="+mj-lt"/>
                <a:cs typeface="Avenir Medium"/>
              </a:defRPr>
            </a:lvl1pPr>
          </a:lstStyle>
          <a:p>
            <a:r>
              <a:rPr lang="en-US" dirty="0"/>
              <a:t>Click to edit Master title style</a:t>
            </a:r>
          </a:p>
        </p:txBody>
      </p:sp>
      <p:sp>
        <p:nvSpPr>
          <p:cNvPr id="3" name="Subtitle 2"/>
          <p:cNvSpPr>
            <a:spLocks noGrp="1"/>
          </p:cNvSpPr>
          <p:nvPr>
            <p:ph type="subTitle" idx="1"/>
          </p:nvPr>
        </p:nvSpPr>
        <p:spPr>
          <a:xfrm>
            <a:off x="1457635" y="3840845"/>
            <a:ext cx="6400800" cy="1275441"/>
          </a:xfrm>
        </p:spPr>
        <p:txBody>
          <a:bodyPr>
            <a:normAutofit/>
          </a:bodyPr>
          <a:lstStyle>
            <a:lvl1pPr marL="0" indent="0" algn="ctr">
              <a:lnSpc>
                <a:spcPct val="100000"/>
              </a:lnSpc>
              <a:buNone/>
              <a:defRPr sz="2200" b="0" i="1" cap="none" spc="80">
                <a:solidFill>
                  <a:schemeClr val="bg1"/>
                </a:solidFill>
                <a:latin typeface="+mn-lt"/>
                <a:cs typeface="Avenir Medium Obliqu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Date Placeholder 3"/>
          <p:cNvSpPr>
            <a:spLocks noGrp="1"/>
          </p:cNvSpPr>
          <p:nvPr>
            <p:ph type="dt" sz="half" idx="10"/>
          </p:nvPr>
        </p:nvSpPr>
        <p:spPr>
          <a:xfrm>
            <a:off x="284163" y="6529388"/>
            <a:ext cx="2133600" cy="365125"/>
          </a:xfrm>
        </p:spPr>
        <p:txBody>
          <a:bodyPr/>
          <a:lstStyle>
            <a:lvl1pPr>
              <a:defRPr/>
            </a:lvl1pPr>
          </a:lstStyle>
          <a:p>
            <a:pPr>
              <a:defRPr/>
            </a:pPr>
            <a:fld id="{BEA5C874-F85E-4EF7-8E10-BA1B36415D77}" type="datetimeFigureOut">
              <a:rPr lang="en-US"/>
              <a:pPr>
                <a:defRPr/>
              </a:pPr>
              <a:t>9/23/2016</a:t>
            </a:fld>
            <a:endParaRPr lang="en-US" dirty="0"/>
          </a:p>
        </p:txBody>
      </p:sp>
      <p:sp>
        <p:nvSpPr>
          <p:cNvPr id="8" name="Slide Number Placeholder 5"/>
          <p:cNvSpPr>
            <a:spLocks noGrp="1"/>
          </p:cNvSpPr>
          <p:nvPr>
            <p:ph type="sldNum" sz="quarter" idx="11"/>
          </p:nvPr>
        </p:nvSpPr>
        <p:spPr>
          <a:xfrm>
            <a:off x="6738938" y="6529388"/>
            <a:ext cx="2133600" cy="365125"/>
          </a:xfrm>
        </p:spPr>
        <p:txBody>
          <a:bodyPr/>
          <a:lstStyle>
            <a:lvl1pPr>
              <a:defRPr/>
            </a:lvl1pPr>
          </a:lstStyle>
          <a:p>
            <a:pPr>
              <a:defRPr/>
            </a:pPr>
            <a:fld id="{E6E8B17E-D815-408B-8C16-A8927B8A0E07}"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8" name="Text Placeholder 7"/>
          <p:cNvSpPr>
            <a:spLocks noGrp="1"/>
          </p:cNvSpPr>
          <p:nvPr>
            <p:ph type="body" sz="quarter" idx="13"/>
          </p:nvPr>
        </p:nvSpPr>
        <p:spPr>
          <a:xfrm>
            <a:off x="693056" y="1369786"/>
            <a:ext cx="7993741" cy="589641"/>
          </a:xfrm>
        </p:spPr>
        <p:txBody>
          <a:bodyPr>
            <a:noAutofit/>
          </a:bodyPr>
          <a:lstStyle>
            <a:lvl1pPr marL="0" indent="0">
              <a:buNone/>
              <a:defRPr sz="2400" cap="all">
                <a:solidFill>
                  <a:schemeClr val="accent3"/>
                </a:solidFill>
              </a:defRPr>
            </a:lvl1pPr>
            <a:lvl2pPr>
              <a:defRPr sz="2400">
                <a:solidFill>
                  <a:schemeClr val="accent2">
                    <a:lumMod val="20000"/>
                    <a:lumOff val="80000"/>
                  </a:schemeClr>
                </a:solidFill>
              </a:defRPr>
            </a:lvl2pPr>
            <a:lvl3pPr>
              <a:defRPr sz="2400">
                <a:solidFill>
                  <a:schemeClr val="accent2">
                    <a:lumMod val="20000"/>
                    <a:lumOff val="80000"/>
                  </a:schemeClr>
                </a:solidFill>
              </a:defRPr>
            </a:lvl3pPr>
            <a:lvl4pPr>
              <a:defRPr sz="2400">
                <a:solidFill>
                  <a:schemeClr val="accent2">
                    <a:lumMod val="20000"/>
                    <a:lumOff val="80000"/>
                  </a:schemeClr>
                </a:solidFill>
              </a:defRPr>
            </a:lvl4pPr>
            <a:lvl5pPr>
              <a:defRPr sz="2400">
                <a:solidFill>
                  <a:schemeClr val="accent2">
                    <a:lumMod val="20000"/>
                    <a:lumOff val="80000"/>
                  </a:schemeClr>
                </a:solidFill>
              </a:defRPr>
            </a:lvl5pPr>
          </a:lstStyle>
          <a:p>
            <a:pPr lvl="0"/>
            <a:r>
              <a:rPr lang="en-US"/>
              <a:t>Click to edit Master text styles</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4"/>
          </p:nvPr>
        </p:nvSpPr>
        <p:spPr/>
        <p:txBody>
          <a:bodyPr/>
          <a:lstStyle>
            <a:lvl1pPr>
              <a:defRPr/>
            </a:lvl1pPr>
          </a:lstStyle>
          <a:p>
            <a:pPr>
              <a:defRPr/>
            </a:pPr>
            <a:fld id="{A4232F2E-F0A8-4C04-A56B-251F73EF6D5D}" type="datetimeFigureOut">
              <a:rPr lang="en-US"/>
              <a:pPr>
                <a:defRPr/>
              </a:pPr>
              <a:t>9/23/2016</a:t>
            </a:fld>
            <a:endParaRPr lang="en-US"/>
          </a:p>
        </p:txBody>
      </p:sp>
      <p:sp>
        <p:nvSpPr>
          <p:cNvPr id="6" name="Slide Number Placeholder 5"/>
          <p:cNvSpPr>
            <a:spLocks noGrp="1"/>
          </p:cNvSpPr>
          <p:nvPr>
            <p:ph type="sldNum" sz="quarter" idx="15"/>
          </p:nvPr>
        </p:nvSpPr>
        <p:spPr/>
        <p:txBody>
          <a:bodyPr/>
          <a:lstStyle>
            <a:lvl1pPr>
              <a:defRPr/>
            </a:lvl1pPr>
          </a:lstStyle>
          <a:p>
            <a:pPr>
              <a:defRPr/>
            </a:pPr>
            <a:fld id="{091D4971-9D1A-4AB2-ADA6-3ACFC336A97B}"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fld id="{A058D249-8158-4697-9705-D37A7698E341}" type="datetimeFigureOut">
              <a:rPr lang="en-US"/>
              <a:pPr>
                <a:defRPr/>
              </a:pPr>
              <a:t>9/23/2016</a:t>
            </a:fld>
            <a:endParaRPr lang="en-US" dirty="0"/>
          </a:p>
        </p:txBody>
      </p:sp>
      <p:sp>
        <p:nvSpPr>
          <p:cNvPr id="8" name="Slide Number Placeholder 8"/>
          <p:cNvSpPr>
            <a:spLocks noGrp="1"/>
          </p:cNvSpPr>
          <p:nvPr>
            <p:ph type="sldNum" sz="quarter" idx="11"/>
          </p:nvPr>
        </p:nvSpPr>
        <p:spPr/>
        <p:txBody>
          <a:bodyPr/>
          <a:lstStyle>
            <a:lvl1pPr>
              <a:defRPr/>
            </a:lvl1pPr>
          </a:lstStyle>
          <a:p>
            <a:pPr>
              <a:defRPr/>
            </a:pPr>
            <a:fld id="{E725507A-760B-4798-976E-96AE29C6415E}"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DB4F211C-05F1-4633-89EC-5F5DFD6A6E40}" type="datetimeFigureOut">
              <a:rPr lang="en-US"/>
              <a:pPr>
                <a:defRPr/>
              </a:pPr>
              <a:t>9/23/2016</a:t>
            </a:fld>
            <a:endParaRPr lang="en-US"/>
          </a:p>
        </p:txBody>
      </p:sp>
      <p:sp>
        <p:nvSpPr>
          <p:cNvPr id="4" name="Slide Number Placeholder 4"/>
          <p:cNvSpPr>
            <a:spLocks noGrp="1"/>
          </p:cNvSpPr>
          <p:nvPr>
            <p:ph type="sldNum" sz="quarter" idx="11"/>
          </p:nvPr>
        </p:nvSpPr>
        <p:spPr/>
        <p:txBody>
          <a:bodyPr/>
          <a:lstStyle>
            <a:lvl1pPr>
              <a:defRPr/>
            </a:lvl1pPr>
          </a:lstStyle>
          <a:p>
            <a:pPr>
              <a:defRPr/>
            </a:pPr>
            <a:fld id="{ECF63D5B-4E30-48CF-BFB4-96561848300D}"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9846778F-71A0-4851-B425-B2E107B7CCC2}" type="datetimeFigureOut">
              <a:rPr lang="en-US"/>
              <a:pPr>
                <a:defRPr/>
              </a:pPr>
              <a:t>9/23/2016</a:t>
            </a:fld>
            <a:endParaRPr lang="en-US"/>
          </a:p>
        </p:txBody>
      </p:sp>
      <p:sp>
        <p:nvSpPr>
          <p:cNvPr id="3" name="Slide Number Placeholder 3"/>
          <p:cNvSpPr>
            <a:spLocks noGrp="1"/>
          </p:cNvSpPr>
          <p:nvPr>
            <p:ph type="sldNum" sz="quarter" idx="11"/>
          </p:nvPr>
        </p:nvSpPr>
        <p:spPr/>
        <p:txBody>
          <a:bodyPr/>
          <a:lstStyle>
            <a:lvl1pPr>
              <a:defRPr/>
            </a:lvl1pPr>
          </a:lstStyle>
          <a:p>
            <a:pPr>
              <a:defRPr/>
            </a:pPr>
            <a:fld id="{03C41AA7-1CF4-4481-971F-931EE420770B}"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accent2"/>
                </a:solidFill>
              </a:defRPr>
            </a:lvl1pPr>
            <a:lvl2pPr marL="344487" indent="0">
              <a:buFontTx/>
              <a:buNone/>
              <a:defRPr sz="2400">
                <a:solidFill>
                  <a:schemeClr val="accent2">
                    <a:lumMod val="20000"/>
                    <a:lumOff val="80000"/>
                  </a:schemeClr>
                </a:solidFill>
              </a:defRPr>
            </a:lvl2pPr>
            <a:lvl3pPr marL="688975" indent="0">
              <a:buFontTx/>
              <a:buNone/>
              <a:defRPr sz="2400">
                <a:solidFill>
                  <a:schemeClr val="accent2">
                    <a:lumMod val="20000"/>
                    <a:lumOff val="80000"/>
                  </a:schemeClr>
                </a:solidFill>
              </a:defRPr>
            </a:lvl3pPr>
            <a:lvl4pPr marL="1025525" indent="0">
              <a:buFontTx/>
              <a:buNone/>
              <a:defRPr sz="2400">
                <a:solidFill>
                  <a:schemeClr val="accent2">
                    <a:lumMod val="20000"/>
                    <a:lumOff val="80000"/>
                  </a:schemeClr>
                </a:solidFill>
              </a:defRPr>
            </a:lvl4pPr>
            <a:lvl5pPr marL="1370013" indent="0">
              <a:buFontTx/>
              <a:buNone/>
              <a:defRPr sz="2400">
                <a:solidFill>
                  <a:schemeClr val="accent2">
                    <a:lumMod val="20000"/>
                    <a:lumOff val="80000"/>
                  </a:schemeClr>
                </a:solidFill>
              </a:defRPr>
            </a:lvl5pPr>
          </a:lstStyle>
          <a:p>
            <a:pPr lvl="0"/>
            <a:r>
              <a:rPr lang="en-US"/>
              <a:t>Click to edit Master text styles</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4"/>
          </p:nvPr>
        </p:nvSpPr>
        <p:spPr/>
        <p:txBody>
          <a:bodyPr/>
          <a:lstStyle>
            <a:lvl1pPr>
              <a:defRPr/>
            </a:lvl1pPr>
          </a:lstStyle>
          <a:p>
            <a:pPr>
              <a:defRPr/>
            </a:pPr>
            <a:fld id="{780427FD-D345-4BF3-805A-C926FC525BC4}" type="datetimeFigureOut">
              <a:rPr lang="en-US"/>
              <a:pPr>
                <a:defRPr/>
              </a:pPr>
              <a:t>9/23/2016</a:t>
            </a:fld>
            <a:endParaRPr lang="en-US"/>
          </a:p>
        </p:txBody>
      </p:sp>
      <p:sp>
        <p:nvSpPr>
          <p:cNvPr id="6" name="Slide Number Placeholder 5"/>
          <p:cNvSpPr>
            <a:spLocks noGrp="1"/>
          </p:cNvSpPr>
          <p:nvPr>
            <p:ph type="sldNum" sz="quarter" idx="15"/>
          </p:nvPr>
        </p:nvSpPr>
        <p:spPr/>
        <p:txBody>
          <a:bodyPr/>
          <a:lstStyle>
            <a:lvl1pPr>
              <a:defRPr/>
            </a:lvl1pPr>
          </a:lstStyle>
          <a:p>
            <a:pPr>
              <a:defRPr/>
            </a:pPr>
            <a:fld id="{B681089A-8339-4C5A-B355-5C767279BA7B}"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9FE7B31-A656-4EE0-AFE5-78BEBEBF6A21}" type="datetimeFigureOut">
              <a:rPr lang="en-US"/>
              <a:pPr>
                <a:defRPr/>
              </a:pPr>
              <a:t>9/23/2016</a:t>
            </a:fld>
            <a:endParaRPr lang="en-US"/>
          </a:p>
        </p:txBody>
      </p:sp>
      <p:sp>
        <p:nvSpPr>
          <p:cNvPr id="8" name="Slide Number Placeholder 5"/>
          <p:cNvSpPr>
            <a:spLocks noGrp="1"/>
          </p:cNvSpPr>
          <p:nvPr>
            <p:ph type="sldNum" sz="quarter" idx="11"/>
          </p:nvPr>
        </p:nvSpPr>
        <p:spPr/>
        <p:txBody>
          <a:bodyPr/>
          <a:lstStyle>
            <a:lvl1pPr>
              <a:defRPr/>
            </a:lvl1pPr>
          </a:lstStyle>
          <a:p>
            <a:pPr>
              <a:defRPr/>
            </a:pPr>
            <a:fld id="{1AD03BEA-541B-4418-8B10-0E30588288CA}"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8A560DA-3108-4CEB-878B-18060A2A27DA}" type="datetimeFigureOut">
              <a:rPr lang="en-US"/>
              <a:pPr>
                <a:defRPr/>
              </a:pPr>
              <a:t>9/23/2016</a:t>
            </a:fld>
            <a:endParaRPr lang="en-US"/>
          </a:p>
        </p:txBody>
      </p:sp>
      <p:sp>
        <p:nvSpPr>
          <p:cNvPr id="4" name="Slide Number Placeholder 5"/>
          <p:cNvSpPr>
            <a:spLocks noGrp="1"/>
          </p:cNvSpPr>
          <p:nvPr>
            <p:ph type="sldNum" sz="quarter" idx="11"/>
          </p:nvPr>
        </p:nvSpPr>
        <p:spPr/>
        <p:txBody>
          <a:bodyPr/>
          <a:lstStyle>
            <a:lvl1pPr>
              <a:defRPr/>
            </a:lvl1pPr>
          </a:lstStyle>
          <a:p>
            <a:pPr>
              <a:defRPr/>
            </a:pPr>
            <a:fld id="{48C71823-52E1-49E5-BF02-23469A77958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baseline="0">
                <a:latin typeface="+mn-lt"/>
              </a:defRPr>
            </a:lvl1pPr>
            <a:lvl2pPr>
              <a:defRPr sz="1600" b="0" i="0" baseline="0">
                <a:latin typeface="+mn-lt"/>
              </a:defRPr>
            </a:lvl2pPr>
            <a:lvl3pPr>
              <a:defRPr sz="1600" b="0" i="0" baseline="0">
                <a:latin typeface="+mn-lt"/>
              </a:defRPr>
            </a:lvl3pPr>
            <a:lvl4pPr>
              <a:defRPr sz="1600" b="0" i="0" baseline="0">
                <a:latin typeface="+mn-lt"/>
              </a:defRPr>
            </a:lvl4pPr>
            <a:lvl5pPr>
              <a:defRPr sz="1600" b="0" i="0" baseline="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baseline="0">
                <a:latin typeface="+mn-lt"/>
              </a:defRPr>
            </a:lvl1pPr>
            <a:lvl2pPr>
              <a:defRPr sz="1600" b="0" i="0" baseline="0">
                <a:latin typeface="+mn-lt"/>
              </a:defRPr>
            </a:lvl2pPr>
            <a:lvl3pPr>
              <a:defRPr sz="1600" b="0" i="0" baseline="0">
                <a:latin typeface="+mn-lt"/>
              </a:defRPr>
            </a:lvl3pPr>
            <a:lvl4pPr>
              <a:defRPr sz="1600" b="0" i="0" baseline="0">
                <a:latin typeface="+mn-lt"/>
              </a:defRPr>
            </a:lvl4pPr>
            <a:lvl5pPr>
              <a:defRPr sz="1600" b="0" i="0" baseline="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CF7D19A6-2504-4CD2-BDFC-2ABF099DA3DC}" type="datetimeFigureOut">
              <a:rPr lang="en-US"/>
              <a:pPr>
                <a:defRPr/>
              </a:pPr>
              <a:t>9/23/2016</a:t>
            </a:fld>
            <a:endParaRPr lang="en-US"/>
          </a:p>
        </p:txBody>
      </p:sp>
      <p:sp>
        <p:nvSpPr>
          <p:cNvPr id="8" name="Slide Number Placeholder 5"/>
          <p:cNvSpPr>
            <a:spLocks noGrp="1"/>
          </p:cNvSpPr>
          <p:nvPr>
            <p:ph type="sldNum" sz="quarter" idx="11"/>
          </p:nvPr>
        </p:nvSpPr>
        <p:spPr/>
        <p:txBody>
          <a:bodyPr/>
          <a:lstStyle>
            <a:lvl1pPr>
              <a:defRPr/>
            </a:lvl1pPr>
          </a:lstStyle>
          <a:p>
            <a:pPr>
              <a:defRPr/>
            </a:pPr>
            <a:fld id="{B5A30284-8B2A-4F30-935C-8EBF776B8063}"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26B4F96-E6EC-427C-86CE-3CD3CB363C8B}" type="datetimeFigureOut">
              <a:rPr lang="en-US"/>
              <a:pPr>
                <a:defRPr/>
              </a:pPr>
              <a:t>9/23/2016</a:t>
            </a:fld>
            <a:endParaRPr lang="en-US"/>
          </a:p>
        </p:txBody>
      </p:sp>
      <p:sp>
        <p:nvSpPr>
          <p:cNvPr id="3" name="Slide Number Placeholder 5"/>
          <p:cNvSpPr>
            <a:spLocks noGrp="1"/>
          </p:cNvSpPr>
          <p:nvPr>
            <p:ph type="sldNum" sz="quarter" idx="11"/>
          </p:nvPr>
        </p:nvSpPr>
        <p:spPr/>
        <p:txBody>
          <a:bodyPr/>
          <a:lstStyle>
            <a:lvl1pPr>
              <a:defRPr/>
            </a:lvl1pPr>
          </a:lstStyle>
          <a:p>
            <a:pPr>
              <a:defRPr/>
            </a:pPr>
            <a:fld id="{FBD92D9D-2F39-47C7-ABE9-D7178EFC9993}"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tx1"/>
                </a:solidFill>
              </a:defRPr>
            </a:lvl1pPr>
            <a:lvl2pPr marL="344487" indent="0">
              <a:buFontTx/>
              <a:buNone/>
              <a:defRPr sz="2400">
                <a:solidFill>
                  <a:schemeClr val="tx1">
                    <a:lumMod val="20000"/>
                    <a:lumOff val="80000"/>
                  </a:schemeClr>
                </a:solidFill>
              </a:defRPr>
            </a:lvl2pPr>
            <a:lvl3pPr marL="688975" indent="0">
              <a:buFontTx/>
              <a:buNone/>
              <a:defRPr sz="2400">
                <a:solidFill>
                  <a:schemeClr val="tx1">
                    <a:lumMod val="20000"/>
                    <a:lumOff val="80000"/>
                  </a:schemeClr>
                </a:solidFill>
              </a:defRPr>
            </a:lvl3pPr>
            <a:lvl4pPr marL="1025525" indent="0">
              <a:buFontTx/>
              <a:buNone/>
              <a:defRPr sz="2400">
                <a:solidFill>
                  <a:schemeClr val="tx1">
                    <a:lumMod val="20000"/>
                    <a:lumOff val="80000"/>
                  </a:schemeClr>
                </a:solidFill>
              </a:defRPr>
            </a:lvl4pPr>
            <a:lvl5pPr marL="1370013" indent="0">
              <a:buFontTx/>
              <a:buNone/>
              <a:defRPr sz="2400">
                <a:solidFill>
                  <a:schemeClr val="tx1">
                    <a:lumMod val="20000"/>
                    <a:lumOff val="80000"/>
                  </a:schemeClr>
                </a:solidFill>
              </a:defRPr>
            </a:lvl5pPr>
          </a:lstStyle>
          <a:p>
            <a:pPr lvl="0"/>
            <a:r>
              <a:rPr lang="en-US"/>
              <a:t>Click to edit Master text styles</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4"/>
          </p:nvPr>
        </p:nvSpPr>
        <p:spPr/>
        <p:txBody>
          <a:bodyPr/>
          <a:lstStyle>
            <a:lvl1pPr>
              <a:defRPr/>
            </a:lvl1pPr>
          </a:lstStyle>
          <a:p>
            <a:pPr>
              <a:defRPr/>
            </a:pPr>
            <a:fld id="{C2C9E6D4-6450-43DA-9963-784F3FBE4405}" type="datetimeFigureOut">
              <a:rPr lang="en-US"/>
              <a:pPr>
                <a:defRPr/>
              </a:pPr>
              <a:t>9/23/2016</a:t>
            </a:fld>
            <a:endParaRPr lang="en-US"/>
          </a:p>
        </p:txBody>
      </p:sp>
      <p:sp>
        <p:nvSpPr>
          <p:cNvPr id="6" name="Slide Number Placeholder 5"/>
          <p:cNvSpPr>
            <a:spLocks noGrp="1"/>
          </p:cNvSpPr>
          <p:nvPr>
            <p:ph type="sldNum" sz="quarter" idx="15"/>
          </p:nvPr>
        </p:nvSpPr>
        <p:spPr/>
        <p:txBody>
          <a:bodyPr/>
          <a:lstStyle>
            <a:lvl1pPr>
              <a:defRPr/>
            </a:lvl1pPr>
          </a:lstStyle>
          <a:p>
            <a:pPr>
              <a:defRPr/>
            </a:pPr>
            <a:fld id="{2E838C83-EDFE-4054-87BA-FC643558B593}"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C7825C6C-096C-42BF-8400-12A49FF658B1}" type="datetimeFigureOut">
              <a:rPr lang="en-US"/>
              <a:pPr>
                <a:defRPr/>
              </a:pPr>
              <a:t>9/23/2016</a:t>
            </a:fld>
            <a:endParaRPr lang="en-US"/>
          </a:p>
        </p:txBody>
      </p:sp>
      <p:sp>
        <p:nvSpPr>
          <p:cNvPr id="8" name="Slide Number Placeholder 5"/>
          <p:cNvSpPr>
            <a:spLocks noGrp="1"/>
          </p:cNvSpPr>
          <p:nvPr>
            <p:ph type="sldNum" sz="quarter" idx="11"/>
          </p:nvPr>
        </p:nvSpPr>
        <p:spPr/>
        <p:txBody>
          <a:bodyPr/>
          <a:lstStyle>
            <a:lvl1pPr>
              <a:defRPr/>
            </a:lvl1pPr>
          </a:lstStyle>
          <a:p>
            <a:pPr>
              <a:defRPr/>
            </a:pPr>
            <a:fld id="{F0AA42D9-05C6-4530-BE16-B31642170120}"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F7FDB9C-14D7-4884-A2A0-A6309D02EC08}" type="datetimeFigureOut">
              <a:rPr lang="en-US"/>
              <a:pPr>
                <a:defRPr/>
              </a:pPr>
              <a:t>9/23/2016</a:t>
            </a:fld>
            <a:endParaRPr lang="en-US"/>
          </a:p>
        </p:txBody>
      </p:sp>
      <p:sp>
        <p:nvSpPr>
          <p:cNvPr id="4" name="Slide Number Placeholder 5"/>
          <p:cNvSpPr>
            <a:spLocks noGrp="1"/>
          </p:cNvSpPr>
          <p:nvPr>
            <p:ph type="sldNum" sz="quarter" idx="11"/>
          </p:nvPr>
        </p:nvSpPr>
        <p:spPr/>
        <p:txBody>
          <a:bodyPr/>
          <a:lstStyle>
            <a:lvl1pPr>
              <a:defRPr/>
            </a:lvl1pPr>
          </a:lstStyle>
          <a:p>
            <a:pPr>
              <a:defRPr/>
            </a:pPr>
            <a:fld id="{C74DB5EC-6951-46E4-921C-959C755FA8C9}"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E5B0632-1F93-4C11-83DD-8E65C80ADD18}" type="datetimeFigureOut">
              <a:rPr lang="en-US"/>
              <a:pPr>
                <a:defRPr/>
              </a:pPr>
              <a:t>9/23/2016</a:t>
            </a:fld>
            <a:endParaRPr lang="en-US"/>
          </a:p>
        </p:txBody>
      </p:sp>
      <p:sp>
        <p:nvSpPr>
          <p:cNvPr id="3" name="Slide Number Placeholder 5"/>
          <p:cNvSpPr>
            <a:spLocks noGrp="1"/>
          </p:cNvSpPr>
          <p:nvPr>
            <p:ph type="sldNum" sz="quarter" idx="11"/>
          </p:nvPr>
        </p:nvSpPr>
        <p:spPr/>
        <p:txBody>
          <a:bodyPr/>
          <a:lstStyle>
            <a:lvl1pPr>
              <a:defRPr/>
            </a:lvl1pPr>
          </a:lstStyle>
          <a:p>
            <a:pPr>
              <a:defRPr/>
            </a:pPr>
            <a:fld id="{905D37CC-623C-4118-AC6B-5B6B5549A386}"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8" name="Text Placeholder 7"/>
          <p:cNvSpPr>
            <a:spLocks noGrp="1"/>
          </p:cNvSpPr>
          <p:nvPr>
            <p:ph type="body" sz="quarter" idx="13"/>
          </p:nvPr>
        </p:nvSpPr>
        <p:spPr>
          <a:xfrm>
            <a:off x="1645556" y="1260930"/>
            <a:ext cx="7041242" cy="471714"/>
          </a:xfrm>
        </p:spPr>
        <p:txBody>
          <a:bodyPr>
            <a:noAutofit/>
          </a:bodyPr>
          <a:lstStyle>
            <a:lvl1pPr>
              <a:lnSpc>
                <a:spcPct val="100000"/>
              </a:lnSpc>
              <a:buFontTx/>
              <a:buNone/>
              <a:defRPr sz="1800" cap="all">
                <a:solidFill>
                  <a:schemeClr val="accent3"/>
                </a:solidFill>
                <a:latin typeface="+mn-lt"/>
              </a:defRPr>
            </a:lvl1pPr>
            <a:lvl2pPr marL="344487" indent="0">
              <a:lnSpc>
                <a:spcPct val="100000"/>
              </a:lnSpc>
              <a:buFontTx/>
              <a:buNone/>
              <a:defRPr sz="2400">
                <a:solidFill>
                  <a:schemeClr val="accent2">
                    <a:lumMod val="20000"/>
                    <a:lumOff val="80000"/>
                  </a:schemeClr>
                </a:solidFill>
              </a:defRPr>
            </a:lvl2pPr>
            <a:lvl3pPr marL="688975" indent="0">
              <a:lnSpc>
                <a:spcPct val="100000"/>
              </a:lnSpc>
              <a:buFontTx/>
              <a:buNone/>
              <a:defRPr sz="2400">
                <a:solidFill>
                  <a:schemeClr val="accent2">
                    <a:lumMod val="20000"/>
                    <a:lumOff val="80000"/>
                  </a:schemeClr>
                </a:solidFill>
              </a:defRPr>
            </a:lvl3pPr>
            <a:lvl4pPr marL="1025525" indent="0">
              <a:lnSpc>
                <a:spcPct val="100000"/>
              </a:lnSpc>
              <a:buFontTx/>
              <a:buNone/>
              <a:defRPr sz="2400">
                <a:solidFill>
                  <a:schemeClr val="accent2">
                    <a:lumMod val="20000"/>
                    <a:lumOff val="80000"/>
                  </a:schemeClr>
                </a:solidFill>
              </a:defRPr>
            </a:lvl4pPr>
            <a:lvl5pPr marL="1370012" indent="0">
              <a:lnSpc>
                <a:spcPct val="100000"/>
              </a:lnSpc>
              <a:buFontTx/>
              <a:buNone/>
              <a:defRPr sz="2400">
                <a:solidFill>
                  <a:schemeClr val="accent2">
                    <a:lumMod val="20000"/>
                    <a:lumOff val="80000"/>
                  </a:schemeClr>
                </a:solidFill>
              </a:defRPr>
            </a:lvl5pPr>
          </a:lstStyle>
          <a:p>
            <a:pPr lvl="0"/>
            <a:r>
              <a:rPr lang="en-US"/>
              <a:t>Click to edit Master text styles</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4"/>
          </p:nvPr>
        </p:nvSpPr>
        <p:spPr/>
        <p:txBody>
          <a:bodyPr/>
          <a:lstStyle>
            <a:lvl1pPr>
              <a:defRPr/>
            </a:lvl1pPr>
          </a:lstStyle>
          <a:p>
            <a:pPr>
              <a:defRPr/>
            </a:pPr>
            <a:fld id="{90BFABCB-294D-45B7-9FAC-74E8F7411570}" type="datetimeFigureOut">
              <a:rPr lang="en-US"/>
              <a:pPr>
                <a:defRPr/>
              </a:pPr>
              <a:t>9/23/2016</a:t>
            </a:fld>
            <a:endParaRPr lang="en-US" dirty="0"/>
          </a:p>
        </p:txBody>
      </p:sp>
      <p:sp>
        <p:nvSpPr>
          <p:cNvPr id="6" name="Slide Number Placeholder 5"/>
          <p:cNvSpPr>
            <a:spLocks noGrp="1"/>
          </p:cNvSpPr>
          <p:nvPr>
            <p:ph type="sldNum" sz="quarter" idx="15"/>
          </p:nvPr>
        </p:nvSpPr>
        <p:spPr/>
        <p:txBody>
          <a:bodyPr/>
          <a:lstStyle>
            <a:lvl1pPr>
              <a:defRPr/>
            </a:lvl1pPr>
          </a:lstStyle>
          <a:p>
            <a:pPr>
              <a:defRPr/>
            </a:pPr>
            <a:fld id="{A782DBEF-B5AA-4A46-9F32-E1CFD284864B}"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CCB391E-A8EC-4DDC-88E8-90354016EBCF}" type="datetimeFigureOut">
              <a:rPr lang="en-US"/>
              <a:pPr>
                <a:defRPr/>
              </a:pPr>
              <a:t>9/23/2016</a:t>
            </a:fld>
            <a:endParaRPr lang="en-US" dirty="0"/>
          </a:p>
        </p:txBody>
      </p:sp>
      <p:sp>
        <p:nvSpPr>
          <p:cNvPr id="4" name="Slide Number Placeholder 5"/>
          <p:cNvSpPr>
            <a:spLocks noGrp="1"/>
          </p:cNvSpPr>
          <p:nvPr>
            <p:ph type="sldNum" sz="quarter" idx="11"/>
          </p:nvPr>
        </p:nvSpPr>
        <p:spPr/>
        <p:txBody>
          <a:bodyPr/>
          <a:lstStyle>
            <a:lvl1pPr>
              <a:defRPr/>
            </a:lvl1pPr>
          </a:lstStyle>
          <a:p>
            <a:pPr>
              <a:defRPr/>
            </a:pPr>
            <a:fld id="{0CA80E7F-96DF-4B3C-8F6C-A40C5C1005A8}"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8A887AA-FDF9-4B53-8D25-4D71F87036CC}" type="datetimeFigureOut">
              <a:rPr lang="en-US"/>
              <a:pPr>
                <a:defRPr/>
              </a:pPr>
              <a:t>9/23/2016</a:t>
            </a:fld>
            <a:endParaRPr lang="en-US" dirty="0"/>
          </a:p>
        </p:txBody>
      </p:sp>
      <p:sp>
        <p:nvSpPr>
          <p:cNvPr id="3" name="Slide Number Placeholder 5"/>
          <p:cNvSpPr>
            <a:spLocks noGrp="1"/>
          </p:cNvSpPr>
          <p:nvPr>
            <p:ph type="sldNum" sz="quarter" idx="11"/>
          </p:nvPr>
        </p:nvSpPr>
        <p:spPr/>
        <p:txBody>
          <a:bodyPr/>
          <a:lstStyle>
            <a:lvl1pPr>
              <a:defRPr/>
            </a:lvl1pPr>
          </a:lstStyle>
          <a:p>
            <a:pPr>
              <a:defRPr/>
            </a:pPr>
            <a:fld id="{81438652-6270-4539-A629-318052D1FE1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970B6F9-66B6-4710-BCD5-2A7A906579FC}" type="datetimeFigureOut">
              <a:rPr lang="en-US"/>
              <a:pPr>
                <a:defRPr/>
              </a:pPr>
              <a:t>9/23/2016</a:t>
            </a:fld>
            <a:endParaRPr lang="en-US"/>
          </a:p>
        </p:txBody>
      </p:sp>
      <p:sp>
        <p:nvSpPr>
          <p:cNvPr id="4" name="Slide Number Placeholder 5"/>
          <p:cNvSpPr>
            <a:spLocks noGrp="1"/>
          </p:cNvSpPr>
          <p:nvPr>
            <p:ph type="sldNum" sz="quarter" idx="11"/>
          </p:nvPr>
        </p:nvSpPr>
        <p:spPr/>
        <p:txBody>
          <a:bodyPr/>
          <a:lstStyle>
            <a:lvl1pPr>
              <a:defRPr/>
            </a:lvl1pPr>
          </a:lstStyle>
          <a:p>
            <a:pPr>
              <a:defRPr/>
            </a:pPr>
            <a:fld id="{F749F4E3-136F-4DBD-AE51-00690761CFB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996C074-0D66-4A5B-8801-7377F0871A09}" type="datetimeFigureOut">
              <a:rPr lang="en-US"/>
              <a:pPr>
                <a:defRPr/>
              </a:pPr>
              <a:t>9/23/2016</a:t>
            </a:fld>
            <a:endParaRPr lang="en-US"/>
          </a:p>
        </p:txBody>
      </p:sp>
      <p:sp>
        <p:nvSpPr>
          <p:cNvPr id="3" name="Slide Number Placeholder 5"/>
          <p:cNvSpPr>
            <a:spLocks noGrp="1"/>
          </p:cNvSpPr>
          <p:nvPr>
            <p:ph type="sldNum" sz="quarter" idx="11"/>
          </p:nvPr>
        </p:nvSpPr>
        <p:spPr/>
        <p:txBody>
          <a:bodyPr/>
          <a:lstStyle>
            <a:lvl1pPr>
              <a:defRPr/>
            </a:lvl1pPr>
          </a:lstStyle>
          <a:p>
            <a:pPr>
              <a:defRPr/>
            </a:pPr>
            <a:fld id="{8BA32A7C-335E-40A9-B403-FDA8C1B6B8D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tx1"/>
                </a:solidFill>
              </a:defRPr>
            </a:lvl1pPr>
            <a:lvl2pPr marL="344487" indent="0">
              <a:buFontTx/>
              <a:buNone/>
              <a:defRPr sz="2400">
                <a:solidFill>
                  <a:schemeClr val="tx1">
                    <a:lumMod val="20000"/>
                    <a:lumOff val="80000"/>
                  </a:schemeClr>
                </a:solidFill>
              </a:defRPr>
            </a:lvl2pPr>
            <a:lvl3pPr marL="688975" indent="0">
              <a:buFontTx/>
              <a:buNone/>
              <a:defRPr sz="2400">
                <a:solidFill>
                  <a:schemeClr val="tx1">
                    <a:lumMod val="20000"/>
                    <a:lumOff val="80000"/>
                  </a:schemeClr>
                </a:solidFill>
              </a:defRPr>
            </a:lvl3pPr>
            <a:lvl4pPr marL="1025525" indent="0">
              <a:buFontTx/>
              <a:buNone/>
              <a:defRPr sz="2400">
                <a:solidFill>
                  <a:schemeClr val="tx1">
                    <a:lumMod val="20000"/>
                    <a:lumOff val="80000"/>
                  </a:schemeClr>
                </a:solidFill>
              </a:defRPr>
            </a:lvl4pPr>
            <a:lvl5pPr marL="1370013" indent="0">
              <a:buFontTx/>
              <a:buNone/>
              <a:defRPr sz="2400">
                <a:solidFill>
                  <a:schemeClr val="tx1">
                    <a:lumMod val="20000"/>
                    <a:lumOff val="80000"/>
                  </a:schemeClr>
                </a:solidFill>
              </a:defRPr>
            </a:lvl5pPr>
          </a:lstStyle>
          <a:p>
            <a:pPr lvl="0"/>
            <a:r>
              <a:rPr lang="en-US" dirty="0"/>
              <a:t>Click to edit Master text styles</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4"/>
          </p:nvPr>
        </p:nvSpPr>
        <p:spPr/>
        <p:txBody>
          <a:bodyPr/>
          <a:lstStyle>
            <a:lvl1pPr>
              <a:defRPr/>
            </a:lvl1pPr>
          </a:lstStyle>
          <a:p>
            <a:pPr>
              <a:defRPr/>
            </a:pPr>
            <a:fld id="{704408AC-5152-434E-97A6-B86905039248}" type="datetimeFigureOut">
              <a:rPr lang="en-US"/>
              <a:pPr>
                <a:defRPr/>
              </a:pPr>
              <a:t>9/23/2016</a:t>
            </a:fld>
            <a:endParaRPr lang="en-US"/>
          </a:p>
        </p:txBody>
      </p:sp>
      <p:sp>
        <p:nvSpPr>
          <p:cNvPr id="6" name="Slide Number Placeholder 5"/>
          <p:cNvSpPr>
            <a:spLocks noGrp="1"/>
          </p:cNvSpPr>
          <p:nvPr>
            <p:ph type="sldNum" sz="quarter" idx="15"/>
          </p:nvPr>
        </p:nvSpPr>
        <p:spPr/>
        <p:txBody>
          <a:bodyPr/>
          <a:lstStyle>
            <a:lvl1pPr>
              <a:defRPr/>
            </a:lvl1pPr>
          </a:lstStyle>
          <a:p>
            <a:pPr>
              <a:defRPr/>
            </a:pPr>
            <a:fld id="{6F956376-93AD-4495-BC5F-F8BCA028D9F2}"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2FA8682-BEF6-4397-9B12-FD7560BDB4DC}" type="datetimeFigureOut">
              <a:rPr lang="en-US"/>
              <a:pPr>
                <a:defRPr/>
              </a:pPr>
              <a:t>9/23/2016</a:t>
            </a:fld>
            <a:endParaRPr lang="en-US"/>
          </a:p>
        </p:txBody>
      </p:sp>
      <p:sp>
        <p:nvSpPr>
          <p:cNvPr id="8" name="Slide Number Placeholder 5"/>
          <p:cNvSpPr>
            <a:spLocks noGrp="1"/>
          </p:cNvSpPr>
          <p:nvPr>
            <p:ph type="sldNum" sz="quarter" idx="11"/>
          </p:nvPr>
        </p:nvSpPr>
        <p:spPr/>
        <p:txBody>
          <a:bodyPr/>
          <a:lstStyle>
            <a:lvl1pPr>
              <a:defRPr/>
            </a:lvl1pPr>
          </a:lstStyle>
          <a:p>
            <a:pPr>
              <a:defRPr/>
            </a:pPr>
            <a:fld id="{616418FB-8C5F-4CBC-84D7-0847683F237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CADAD88-4329-4ADC-9403-D7C83A625C1F}" type="datetimeFigureOut">
              <a:rPr lang="en-US"/>
              <a:pPr>
                <a:defRPr/>
              </a:pPr>
              <a:t>9/23/2016</a:t>
            </a:fld>
            <a:endParaRPr lang="en-US"/>
          </a:p>
        </p:txBody>
      </p:sp>
      <p:sp>
        <p:nvSpPr>
          <p:cNvPr id="4" name="Slide Number Placeholder 5"/>
          <p:cNvSpPr>
            <a:spLocks noGrp="1"/>
          </p:cNvSpPr>
          <p:nvPr>
            <p:ph type="sldNum" sz="quarter" idx="11"/>
          </p:nvPr>
        </p:nvSpPr>
        <p:spPr/>
        <p:txBody>
          <a:bodyPr/>
          <a:lstStyle>
            <a:lvl1pPr>
              <a:defRPr/>
            </a:lvl1pPr>
          </a:lstStyle>
          <a:p>
            <a:pPr>
              <a:defRPr/>
            </a:pPr>
            <a:fld id="{98629EA5-76AD-432B-9072-6F03EC938B7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8EAC98B-2B93-469D-A5D1-CD4942A2F03B}" type="datetimeFigureOut">
              <a:rPr lang="en-US"/>
              <a:pPr>
                <a:defRPr/>
              </a:pPr>
              <a:t>9/23/2016</a:t>
            </a:fld>
            <a:endParaRPr lang="en-US"/>
          </a:p>
        </p:txBody>
      </p:sp>
      <p:sp>
        <p:nvSpPr>
          <p:cNvPr id="3" name="Slide Number Placeholder 5"/>
          <p:cNvSpPr>
            <a:spLocks noGrp="1"/>
          </p:cNvSpPr>
          <p:nvPr>
            <p:ph type="sldNum" sz="quarter" idx="11"/>
          </p:nvPr>
        </p:nvSpPr>
        <p:spPr/>
        <p:txBody>
          <a:bodyPr/>
          <a:lstStyle>
            <a:lvl1pPr>
              <a:defRPr/>
            </a:lvl1pPr>
          </a:lstStyle>
          <a:p>
            <a:pPr>
              <a:defRPr/>
            </a:pPr>
            <a:fld id="{D97F58E9-FB02-4379-99C4-D54422F7544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Text Placeholder 7"/>
          <p:cNvSpPr>
            <a:spLocks noGrp="1"/>
          </p:cNvSpPr>
          <p:nvPr>
            <p:ph type="body" sz="quarter" idx="13"/>
          </p:nvPr>
        </p:nvSpPr>
        <p:spPr>
          <a:xfrm>
            <a:off x="1645556" y="1260930"/>
            <a:ext cx="7041242" cy="471714"/>
          </a:xfrm>
        </p:spPr>
        <p:txBody>
          <a:bodyPr>
            <a:noAutofit/>
          </a:bodyPr>
          <a:lstStyle>
            <a:lvl1pPr>
              <a:lnSpc>
                <a:spcPct val="100000"/>
              </a:lnSpc>
              <a:buFontTx/>
              <a:buNone/>
              <a:defRPr sz="1800" cap="all">
                <a:solidFill>
                  <a:schemeClr val="accent3"/>
                </a:solidFill>
                <a:latin typeface="+mn-lt"/>
              </a:defRPr>
            </a:lvl1pPr>
            <a:lvl2pPr marL="344487" indent="0">
              <a:lnSpc>
                <a:spcPct val="100000"/>
              </a:lnSpc>
              <a:buFontTx/>
              <a:buNone/>
              <a:defRPr sz="2400">
                <a:solidFill>
                  <a:schemeClr val="accent2">
                    <a:lumMod val="20000"/>
                    <a:lumOff val="80000"/>
                  </a:schemeClr>
                </a:solidFill>
              </a:defRPr>
            </a:lvl2pPr>
            <a:lvl3pPr marL="688975" indent="0">
              <a:lnSpc>
                <a:spcPct val="100000"/>
              </a:lnSpc>
              <a:buFontTx/>
              <a:buNone/>
              <a:defRPr sz="2400">
                <a:solidFill>
                  <a:schemeClr val="accent2">
                    <a:lumMod val="20000"/>
                    <a:lumOff val="80000"/>
                  </a:schemeClr>
                </a:solidFill>
              </a:defRPr>
            </a:lvl3pPr>
            <a:lvl4pPr marL="1025525" indent="0">
              <a:lnSpc>
                <a:spcPct val="100000"/>
              </a:lnSpc>
              <a:buFontTx/>
              <a:buNone/>
              <a:defRPr sz="2400">
                <a:solidFill>
                  <a:schemeClr val="accent2">
                    <a:lumMod val="20000"/>
                    <a:lumOff val="80000"/>
                  </a:schemeClr>
                </a:solidFill>
              </a:defRPr>
            </a:lvl4pPr>
            <a:lvl5pPr marL="1370012" indent="0">
              <a:lnSpc>
                <a:spcPct val="100000"/>
              </a:lnSpc>
              <a:buFontTx/>
              <a:buNone/>
              <a:defRPr sz="2400">
                <a:solidFill>
                  <a:schemeClr val="accent2">
                    <a:lumMod val="20000"/>
                    <a:lumOff val="80000"/>
                  </a:schemeClr>
                </a:solidFill>
              </a:defRPr>
            </a:lvl5pPr>
          </a:lstStyle>
          <a:p>
            <a:pPr lvl="0"/>
            <a:r>
              <a:rPr lang="en-US" dirty="0"/>
              <a:t>Click to edit Master text styles</a:t>
            </a:r>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4"/>
          </p:nvPr>
        </p:nvSpPr>
        <p:spPr/>
        <p:txBody>
          <a:bodyPr/>
          <a:lstStyle>
            <a:lvl1pPr>
              <a:defRPr/>
            </a:lvl1pPr>
          </a:lstStyle>
          <a:p>
            <a:pPr>
              <a:defRPr/>
            </a:pPr>
            <a:fld id="{2CBA95EE-3C93-4BF9-83BE-F800D3CD1969}" type="datetimeFigureOut">
              <a:rPr lang="en-US"/>
              <a:pPr>
                <a:defRPr/>
              </a:pPr>
              <a:t>9/23/2016</a:t>
            </a:fld>
            <a:endParaRPr lang="en-US" dirty="0"/>
          </a:p>
        </p:txBody>
      </p:sp>
      <p:sp>
        <p:nvSpPr>
          <p:cNvPr id="6" name="Slide Number Placeholder 5"/>
          <p:cNvSpPr>
            <a:spLocks noGrp="1"/>
          </p:cNvSpPr>
          <p:nvPr>
            <p:ph type="sldNum" sz="quarter" idx="15"/>
          </p:nvPr>
        </p:nvSpPr>
        <p:spPr/>
        <p:txBody>
          <a:bodyPr/>
          <a:lstStyle>
            <a:lvl1pPr>
              <a:defRPr/>
            </a:lvl1pPr>
          </a:lstStyle>
          <a:p>
            <a:pPr>
              <a:defRPr/>
            </a:pPr>
            <a:fld id="{F24CF250-B91E-4954-B6A3-3AB51881EF7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image" Target="../media/image3.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4.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theme" Target="../theme/theme5.xml"/><Relationship Id="rId4" Type="http://schemas.openxmlformats.org/officeDocument/2006/relationships/slideLayout" Target="../slideLayouts/slideLayout2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7.png"/><Relationship Id="rId5" Type="http://schemas.openxmlformats.org/officeDocument/2006/relationships/theme" Target="../theme/theme6.xml"/><Relationship Id="rId4"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image" Target="../media/image8.png"/><Relationship Id="rId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738" y="169863"/>
            <a:ext cx="5715000" cy="741362"/>
          </a:xfrm>
          <a:prstGeom prst="rect">
            <a:avLst/>
          </a:prstGeom>
        </p:spPr>
        <p:txBody>
          <a:bodyPr vert="horz" lIns="0" tIns="0" rIns="0" bIns="0" rtlCol="0" anchor="ctr">
            <a:noAutofit/>
          </a:bodyPr>
          <a:lstStyle/>
          <a:p>
            <a:r>
              <a:rPr lang="en-US" dirty="0"/>
              <a:t>CLICK TO EDIT MASTER TITLE STYLE</a:t>
            </a:r>
          </a:p>
        </p:txBody>
      </p:sp>
      <p:sp>
        <p:nvSpPr>
          <p:cNvPr id="1027" name="Text Placeholder 2"/>
          <p:cNvSpPr>
            <a:spLocks noGrp="1"/>
          </p:cNvSpPr>
          <p:nvPr>
            <p:ph type="body" idx="1"/>
          </p:nvPr>
        </p:nvSpPr>
        <p:spPr bwMode="auto">
          <a:xfrm>
            <a:off x="693738" y="1958975"/>
            <a:ext cx="7993062" cy="4318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93738" y="6356350"/>
            <a:ext cx="2133600" cy="365125"/>
          </a:xfrm>
          <a:prstGeom prst="rect">
            <a:avLst/>
          </a:prstGeom>
        </p:spPr>
        <p:txBody>
          <a:bodyPr vert="horz" wrap="none" lIns="0" tIns="0" rIns="0" bIns="0" rtlCol="0" anchor="ctr"/>
          <a:lstStyle>
            <a:lvl1pPr algn="l" fontAlgn="auto">
              <a:spcBef>
                <a:spcPts val="0"/>
              </a:spcBef>
              <a:spcAft>
                <a:spcPts val="0"/>
              </a:spcAft>
              <a:defRPr sz="1200" baseline="0" smtClean="0">
                <a:solidFill>
                  <a:schemeClr val="tx1">
                    <a:lumMod val="60000"/>
                    <a:lumOff val="40000"/>
                  </a:schemeClr>
                </a:solidFill>
                <a:latin typeface="Avenir Light"/>
              </a:defRPr>
            </a:lvl1pPr>
          </a:lstStyle>
          <a:p>
            <a:pPr>
              <a:defRPr/>
            </a:pPr>
            <a:fld id="{1A879B52-C9D3-4BA5-AA95-47108C983528}" type="datetimeFigureOut">
              <a:rPr lang="en-US"/>
              <a:pPr>
                <a:defRPr/>
              </a:pPr>
              <a:t>9/23/2016</a:t>
            </a:fld>
            <a:endParaRPr lang="en-US"/>
          </a:p>
        </p:txBody>
      </p:sp>
      <p:sp>
        <p:nvSpPr>
          <p:cNvPr id="6" name="Slide Number Placeholder 5"/>
          <p:cNvSpPr>
            <a:spLocks noGrp="1"/>
          </p:cNvSpPr>
          <p:nvPr>
            <p:ph type="sldNum" sz="quarter" idx="4"/>
          </p:nvPr>
        </p:nvSpPr>
        <p:spPr>
          <a:xfrm>
            <a:off x="7637463" y="6356350"/>
            <a:ext cx="1049337" cy="365125"/>
          </a:xfrm>
          <a:prstGeom prst="rect">
            <a:avLst/>
          </a:prstGeom>
        </p:spPr>
        <p:txBody>
          <a:bodyPr vert="horz" wrap="none" lIns="0" tIns="0" rIns="0" bIns="0" rtlCol="0" anchor="ctr"/>
          <a:lstStyle>
            <a:lvl1pPr algn="r" fontAlgn="auto">
              <a:spcBef>
                <a:spcPts val="0"/>
              </a:spcBef>
              <a:spcAft>
                <a:spcPts val="0"/>
              </a:spcAft>
              <a:defRPr sz="1200" baseline="0" smtClean="0">
                <a:solidFill>
                  <a:schemeClr val="tx1">
                    <a:lumMod val="60000"/>
                    <a:lumOff val="40000"/>
                  </a:schemeClr>
                </a:solidFill>
                <a:latin typeface="Avenir Light"/>
              </a:defRPr>
            </a:lvl1pPr>
          </a:lstStyle>
          <a:p>
            <a:pPr>
              <a:defRPr/>
            </a:pPr>
            <a:fld id="{2D522B69-2141-42AB-9C97-BF2734BA8B5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Lst>
  <p:txStyles>
    <p:titleStyle>
      <a:lvl1pPr algn="l" defTabSz="457200" rtl="0" fontAlgn="base">
        <a:lnSpc>
          <a:spcPct val="90000"/>
        </a:lnSpc>
        <a:spcBef>
          <a:spcPct val="0"/>
        </a:spcBef>
        <a:spcAft>
          <a:spcPct val="0"/>
        </a:spcAft>
        <a:defRPr sz="2400" kern="1200" cap="all">
          <a:solidFill>
            <a:schemeClr val="bg1"/>
          </a:solidFill>
          <a:latin typeface="+mj-lt"/>
          <a:ea typeface="Avenir Medium"/>
          <a:cs typeface="Avenir Medium"/>
        </a:defRPr>
      </a:lvl1pPr>
      <a:lvl2pPr algn="l" defTabSz="457200" rtl="0" fontAlgn="base">
        <a:lnSpc>
          <a:spcPct val="90000"/>
        </a:lnSpc>
        <a:spcBef>
          <a:spcPct val="0"/>
        </a:spcBef>
        <a:spcAft>
          <a:spcPct val="0"/>
        </a:spcAft>
        <a:defRPr sz="2400">
          <a:solidFill>
            <a:schemeClr val="bg1"/>
          </a:solidFill>
          <a:latin typeface="Arial" charset="0"/>
          <a:ea typeface="Avenir Medium"/>
          <a:cs typeface="Avenir Medium"/>
        </a:defRPr>
      </a:lvl2pPr>
      <a:lvl3pPr algn="l" defTabSz="457200" rtl="0" fontAlgn="base">
        <a:lnSpc>
          <a:spcPct val="90000"/>
        </a:lnSpc>
        <a:spcBef>
          <a:spcPct val="0"/>
        </a:spcBef>
        <a:spcAft>
          <a:spcPct val="0"/>
        </a:spcAft>
        <a:defRPr sz="2400">
          <a:solidFill>
            <a:schemeClr val="bg1"/>
          </a:solidFill>
          <a:latin typeface="Arial" charset="0"/>
          <a:ea typeface="Avenir Medium"/>
          <a:cs typeface="Avenir Medium"/>
        </a:defRPr>
      </a:lvl3pPr>
      <a:lvl4pPr algn="l" defTabSz="457200" rtl="0" fontAlgn="base">
        <a:lnSpc>
          <a:spcPct val="90000"/>
        </a:lnSpc>
        <a:spcBef>
          <a:spcPct val="0"/>
        </a:spcBef>
        <a:spcAft>
          <a:spcPct val="0"/>
        </a:spcAft>
        <a:defRPr sz="2400">
          <a:solidFill>
            <a:schemeClr val="bg1"/>
          </a:solidFill>
          <a:latin typeface="Arial" charset="0"/>
          <a:ea typeface="Avenir Medium"/>
          <a:cs typeface="Avenir Medium"/>
        </a:defRPr>
      </a:lvl4pPr>
      <a:lvl5pPr algn="l" defTabSz="457200" rtl="0" fontAlgn="base">
        <a:lnSpc>
          <a:spcPct val="90000"/>
        </a:lnSpc>
        <a:spcBef>
          <a:spcPct val="0"/>
        </a:spcBef>
        <a:spcAft>
          <a:spcPct val="0"/>
        </a:spcAft>
        <a:defRPr sz="2400">
          <a:solidFill>
            <a:schemeClr val="bg1"/>
          </a:solidFill>
          <a:latin typeface="Arial" charset="0"/>
          <a:ea typeface="Avenir Medium"/>
          <a:cs typeface="Avenir Medium"/>
        </a:defRPr>
      </a:lvl5pPr>
      <a:lvl6pPr marL="457200" algn="l" defTabSz="457200" rtl="0" fontAlgn="base">
        <a:lnSpc>
          <a:spcPct val="90000"/>
        </a:lnSpc>
        <a:spcBef>
          <a:spcPct val="0"/>
        </a:spcBef>
        <a:spcAft>
          <a:spcPct val="0"/>
        </a:spcAft>
        <a:defRPr sz="2400">
          <a:solidFill>
            <a:schemeClr val="bg1"/>
          </a:solidFill>
          <a:latin typeface="Arial" charset="0"/>
          <a:ea typeface="Avenir Medium"/>
          <a:cs typeface="Avenir Medium"/>
        </a:defRPr>
      </a:lvl6pPr>
      <a:lvl7pPr marL="914400" algn="l" defTabSz="457200" rtl="0" fontAlgn="base">
        <a:lnSpc>
          <a:spcPct val="90000"/>
        </a:lnSpc>
        <a:spcBef>
          <a:spcPct val="0"/>
        </a:spcBef>
        <a:spcAft>
          <a:spcPct val="0"/>
        </a:spcAft>
        <a:defRPr sz="2400">
          <a:solidFill>
            <a:schemeClr val="bg1"/>
          </a:solidFill>
          <a:latin typeface="Arial" charset="0"/>
          <a:ea typeface="Avenir Medium"/>
          <a:cs typeface="Avenir Medium"/>
        </a:defRPr>
      </a:lvl7pPr>
      <a:lvl8pPr marL="1371600" algn="l" defTabSz="457200" rtl="0" fontAlgn="base">
        <a:lnSpc>
          <a:spcPct val="90000"/>
        </a:lnSpc>
        <a:spcBef>
          <a:spcPct val="0"/>
        </a:spcBef>
        <a:spcAft>
          <a:spcPct val="0"/>
        </a:spcAft>
        <a:defRPr sz="2400">
          <a:solidFill>
            <a:schemeClr val="bg1"/>
          </a:solidFill>
          <a:latin typeface="Arial" charset="0"/>
          <a:ea typeface="Avenir Medium"/>
          <a:cs typeface="Avenir Medium"/>
        </a:defRPr>
      </a:lvl8pPr>
      <a:lvl9pPr marL="1828800" algn="l" defTabSz="457200" rtl="0" fontAlgn="base">
        <a:lnSpc>
          <a:spcPct val="90000"/>
        </a:lnSpc>
        <a:spcBef>
          <a:spcPct val="0"/>
        </a:spcBef>
        <a:spcAft>
          <a:spcPct val="0"/>
        </a:spcAft>
        <a:defRPr sz="2400">
          <a:solidFill>
            <a:schemeClr val="bg1"/>
          </a:solidFill>
          <a:latin typeface="Arial" charset="0"/>
          <a:ea typeface="Avenir Medium"/>
          <a:cs typeface="Avenir Medium"/>
        </a:defRPr>
      </a:lvl9pPr>
    </p:titleStyle>
    <p:bodyStyle>
      <a:lvl1pPr marL="285750" indent="-285750" algn="l" defTabSz="457200" rtl="0" fontAlgn="base">
        <a:lnSpc>
          <a:spcPct val="150000"/>
        </a:lnSpc>
        <a:spcBef>
          <a:spcPct val="0"/>
        </a:spcBef>
        <a:spcAft>
          <a:spcPts val="1000"/>
        </a:spcAft>
        <a:buClr>
          <a:srgbClr val="606060"/>
        </a:buClr>
        <a:buSzPct val="100000"/>
        <a:buFont typeface="Wingdings" pitchFamily="2" charset="2"/>
        <a:buChar char="§"/>
        <a:defRPr sz="1600" kern="1200">
          <a:solidFill>
            <a:schemeClr val="tx1"/>
          </a:solidFill>
          <a:latin typeface="Avenir Light"/>
          <a:ea typeface="+mn-ea"/>
          <a:cs typeface="+mn-cs"/>
        </a:defRPr>
      </a:lvl1pPr>
      <a:lvl2pPr marL="571500" indent="-227013" algn="l" defTabSz="457200" rtl="0" fontAlgn="base">
        <a:lnSpc>
          <a:spcPct val="150000"/>
        </a:lnSpc>
        <a:spcBef>
          <a:spcPct val="0"/>
        </a:spcBef>
        <a:spcAft>
          <a:spcPts val="1000"/>
        </a:spcAft>
        <a:buClr>
          <a:schemeClr val="accent1"/>
        </a:buClr>
        <a:buFont typeface="Wingdings" pitchFamily="2" charset="2"/>
        <a:buChar char="§"/>
        <a:defRPr sz="1600" kern="1200">
          <a:solidFill>
            <a:schemeClr val="tx1"/>
          </a:solidFill>
          <a:latin typeface="Avenir Light"/>
          <a:ea typeface="+mn-ea"/>
          <a:cs typeface="+mn-cs"/>
        </a:defRPr>
      </a:lvl2pPr>
      <a:lvl3pPr marL="915988" indent="-227013" algn="l" defTabSz="457200" rtl="0" fontAlgn="base">
        <a:lnSpc>
          <a:spcPct val="150000"/>
        </a:lnSpc>
        <a:spcBef>
          <a:spcPct val="0"/>
        </a:spcBef>
        <a:spcAft>
          <a:spcPts val="1000"/>
        </a:spcAft>
        <a:buClr>
          <a:schemeClr val="accent2"/>
        </a:buClr>
        <a:buFont typeface="Wingdings" pitchFamily="2" charset="2"/>
        <a:buChar char="§"/>
        <a:defRPr sz="1600" kern="1200">
          <a:solidFill>
            <a:schemeClr val="tx1"/>
          </a:solidFill>
          <a:latin typeface="Avenir Light"/>
          <a:ea typeface="+mn-ea"/>
          <a:cs typeface="+mn-cs"/>
        </a:defRPr>
      </a:lvl3pPr>
      <a:lvl4pPr marL="1260475" indent="-234950" algn="l" defTabSz="457200" rtl="0" fontAlgn="base">
        <a:lnSpc>
          <a:spcPct val="150000"/>
        </a:lnSpc>
        <a:spcBef>
          <a:spcPct val="0"/>
        </a:spcBef>
        <a:spcAft>
          <a:spcPts val="1000"/>
        </a:spcAft>
        <a:buClr>
          <a:srgbClr val="95AF39"/>
        </a:buClr>
        <a:buFont typeface="Wingdings" pitchFamily="2" charset="2"/>
        <a:buChar char="§"/>
        <a:defRPr sz="1600" kern="1200">
          <a:solidFill>
            <a:schemeClr val="tx1"/>
          </a:solidFill>
          <a:latin typeface="Avenir Light"/>
          <a:ea typeface="+mn-ea"/>
          <a:cs typeface="+mn-cs"/>
        </a:defRPr>
      </a:lvl4pPr>
      <a:lvl5pPr marL="1597025" indent="-227013" algn="l" defTabSz="457200" rtl="0" fontAlgn="base">
        <a:lnSpc>
          <a:spcPct val="150000"/>
        </a:lnSpc>
        <a:spcBef>
          <a:spcPct val="0"/>
        </a:spcBef>
        <a:spcAft>
          <a:spcPts val="1000"/>
        </a:spcAft>
        <a:buClr>
          <a:srgbClr val="FDBA16"/>
        </a:buClr>
        <a:buFont typeface="Wingdings" pitchFamily="2" charset="2"/>
        <a:buChar char="§"/>
        <a:defRPr sz="1600" kern="1200">
          <a:solidFill>
            <a:schemeClr val="tx1"/>
          </a:solidFill>
          <a:latin typeface="Avenir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738" y="268288"/>
            <a:ext cx="4830762" cy="741362"/>
          </a:xfrm>
          <a:prstGeom prst="rect">
            <a:avLst/>
          </a:prstGeom>
        </p:spPr>
        <p:txBody>
          <a:bodyPr vert="horz" lIns="0" tIns="0" rIns="0" bIns="0" rtlCol="0" anchor="ctr">
            <a:noAutofit/>
          </a:bodyPr>
          <a:lstStyle/>
          <a:p>
            <a:r>
              <a:rPr lang="en-US" dirty="0"/>
              <a:t>CLICK TO EDIT MASTER TITLE STYLE</a:t>
            </a:r>
          </a:p>
        </p:txBody>
      </p:sp>
      <p:sp>
        <p:nvSpPr>
          <p:cNvPr id="6147" name="Text Placeholder 2"/>
          <p:cNvSpPr>
            <a:spLocks noGrp="1"/>
          </p:cNvSpPr>
          <p:nvPr>
            <p:ph type="body" idx="1"/>
          </p:nvPr>
        </p:nvSpPr>
        <p:spPr bwMode="auto">
          <a:xfrm>
            <a:off x="693738" y="1958975"/>
            <a:ext cx="7993062" cy="4318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93738" y="6356350"/>
            <a:ext cx="2133600" cy="365125"/>
          </a:xfrm>
          <a:prstGeom prst="rect">
            <a:avLst/>
          </a:prstGeom>
        </p:spPr>
        <p:txBody>
          <a:bodyPr vert="horz" wrap="none" lIns="0" tIns="0" rIns="0" bIns="0" rtlCol="0" anchor="ctr"/>
          <a:lstStyle>
            <a:lvl1pPr algn="l" fontAlgn="auto">
              <a:spcBef>
                <a:spcPts val="0"/>
              </a:spcBef>
              <a:spcAft>
                <a:spcPts val="0"/>
              </a:spcAft>
              <a:defRPr sz="1200" baseline="0" smtClean="0">
                <a:solidFill>
                  <a:schemeClr val="tx1">
                    <a:lumMod val="60000"/>
                    <a:lumOff val="40000"/>
                  </a:schemeClr>
                </a:solidFill>
                <a:latin typeface="Avenir Light"/>
              </a:defRPr>
            </a:lvl1pPr>
          </a:lstStyle>
          <a:p>
            <a:pPr>
              <a:defRPr/>
            </a:pPr>
            <a:fld id="{26904EBD-72E0-405C-BD28-BAB672FCC006}" type="datetimeFigureOut">
              <a:rPr lang="en-US"/>
              <a:pPr>
                <a:defRPr/>
              </a:pPr>
              <a:t>9/23/2016</a:t>
            </a:fld>
            <a:endParaRPr lang="en-US"/>
          </a:p>
        </p:txBody>
      </p:sp>
      <p:sp>
        <p:nvSpPr>
          <p:cNvPr id="6" name="Slide Number Placeholder 5"/>
          <p:cNvSpPr>
            <a:spLocks noGrp="1"/>
          </p:cNvSpPr>
          <p:nvPr>
            <p:ph type="sldNum" sz="quarter" idx="4"/>
          </p:nvPr>
        </p:nvSpPr>
        <p:spPr>
          <a:xfrm>
            <a:off x="7637463" y="6356350"/>
            <a:ext cx="1049337" cy="365125"/>
          </a:xfrm>
          <a:prstGeom prst="rect">
            <a:avLst/>
          </a:prstGeom>
        </p:spPr>
        <p:txBody>
          <a:bodyPr vert="horz" wrap="none" lIns="0" tIns="0" rIns="0" bIns="0" rtlCol="0" anchor="ctr"/>
          <a:lstStyle>
            <a:lvl1pPr algn="r" fontAlgn="auto">
              <a:spcBef>
                <a:spcPts val="0"/>
              </a:spcBef>
              <a:spcAft>
                <a:spcPts val="0"/>
              </a:spcAft>
              <a:defRPr sz="1200" baseline="0" smtClean="0">
                <a:solidFill>
                  <a:schemeClr val="tx1">
                    <a:lumMod val="60000"/>
                    <a:lumOff val="40000"/>
                  </a:schemeClr>
                </a:solidFill>
                <a:latin typeface="Avenir Light"/>
              </a:defRPr>
            </a:lvl1pPr>
          </a:lstStyle>
          <a:p>
            <a:pPr>
              <a:defRPr/>
            </a:pPr>
            <a:fld id="{AA6C380D-861F-45FD-8FEF-C34CE9ADE2A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Lst>
  <p:txStyles>
    <p:titleStyle>
      <a:lvl1pPr algn="l" defTabSz="457200" rtl="0" fontAlgn="base">
        <a:lnSpc>
          <a:spcPct val="90000"/>
        </a:lnSpc>
        <a:spcBef>
          <a:spcPct val="0"/>
        </a:spcBef>
        <a:spcAft>
          <a:spcPct val="0"/>
        </a:spcAft>
        <a:defRPr sz="2800" b="1" kern="1200" cap="all">
          <a:solidFill>
            <a:schemeClr val="bg1"/>
          </a:solidFill>
          <a:latin typeface="+mj-lt"/>
          <a:ea typeface="Avenir Medium"/>
          <a:cs typeface="Avenir Medium"/>
        </a:defRPr>
      </a:lvl1pPr>
      <a:lvl2pPr algn="l" defTabSz="457200" rtl="0" fontAlgn="base">
        <a:lnSpc>
          <a:spcPct val="90000"/>
        </a:lnSpc>
        <a:spcBef>
          <a:spcPct val="0"/>
        </a:spcBef>
        <a:spcAft>
          <a:spcPct val="0"/>
        </a:spcAft>
        <a:defRPr sz="2800" b="1">
          <a:solidFill>
            <a:schemeClr val="bg1"/>
          </a:solidFill>
          <a:latin typeface="Arial" charset="0"/>
          <a:ea typeface="Avenir Medium"/>
          <a:cs typeface="Avenir Medium"/>
        </a:defRPr>
      </a:lvl2pPr>
      <a:lvl3pPr algn="l" defTabSz="457200" rtl="0" fontAlgn="base">
        <a:lnSpc>
          <a:spcPct val="90000"/>
        </a:lnSpc>
        <a:spcBef>
          <a:spcPct val="0"/>
        </a:spcBef>
        <a:spcAft>
          <a:spcPct val="0"/>
        </a:spcAft>
        <a:defRPr sz="2800" b="1">
          <a:solidFill>
            <a:schemeClr val="bg1"/>
          </a:solidFill>
          <a:latin typeface="Arial" charset="0"/>
          <a:ea typeface="Avenir Medium"/>
          <a:cs typeface="Avenir Medium"/>
        </a:defRPr>
      </a:lvl3pPr>
      <a:lvl4pPr algn="l" defTabSz="457200" rtl="0" fontAlgn="base">
        <a:lnSpc>
          <a:spcPct val="90000"/>
        </a:lnSpc>
        <a:spcBef>
          <a:spcPct val="0"/>
        </a:spcBef>
        <a:spcAft>
          <a:spcPct val="0"/>
        </a:spcAft>
        <a:defRPr sz="2800" b="1">
          <a:solidFill>
            <a:schemeClr val="bg1"/>
          </a:solidFill>
          <a:latin typeface="Arial" charset="0"/>
          <a:ea typeface="Avenir Medium"/>
          <a:cs typeface="Avenir Medium"/>
        </a:defRPr>
      </a:lvl4pPr>
      <a:lvl5pPr algn="l" defTabSz="457200" rtl="0" fontAlgn="base">
        <a:lnSpc>
          <a:spcPct val="90000"/>
        </a:lnSpc>
        <a:spcBef>
          <a:spcPct val="0"/>
        </a:spcBef>
        <a:spcAft>
          <a:spcPct val="0"/>
        </a:spcAft>
        <a:defRPr sz="2800" b="1">
          <a:solidFill>
            <a:schemeClr val="bg1"/>
          </a:solidFill>
          <a:latin typeface="Arial" charset="0"/>
          <a:ea typeface="Avenir Medium"/>
          <a:cs typeface="Avenir Medium"/>
        </a:defRPr>
      </a:lvl5pPr>
      <a:lvl6pPr marL="457200" algn="l" defTabSz="457200" rtl="0" fontAlgn="base">
        <a:lnSpc>
          <a:spcPct val="90000"/>
        </a:lnSpc>
        <a:spcBef>
          <a:spcPct val="0"/>
        </a:spcBef>
        <a:spcAft>
          <a:spcPct val="0"/>
        </a:spcAft>
        <a:defRPr sz="2800" b="1">
          <a:solidFill>
            <a:schemeClr val="bg1"/>
          </a:solidFill>
          <a:latin typeface="Arial" charset="0"/>
          <a:ea typeface="Avenir Medium"/>
          <a:cs typeface="Avenir Medium"/>
        </a:defRPr>
      </a:lvl6pPr>
      <a:lvl7pPr marL="914400" algn="l" defTabSz="457200" rtl="0" fontAlgn="base">
        <a:lnSpc>
          <a:spcPct val="90000"/>
        </a:lnSpc>
        <a:spcBef>
          <a:spcPct val="0"/>
        </a:spcBef>
        <a:spcAft>
          <a:spcPct val="0"/>
        </a:spcAft>
        <a:defRPr sz="2800" b="1">
          <a:solidFill>
            <a:schemeClr val="bg1"/>
          </a:solidFill>
          <a:latin typeface="Arial" charset="0"/>
          <a:ea typeface="Avenir Medium"/>
          <a:cs typeface="Avenir Medium"/>
        </a:defRPr>
      </a:lvl7pPr>
      <a:lvl8pPr marL="1371600" algn="l" defTabSz="457200" rtl="0" fontAlgn="base">
        <a:lnSpc>
          <a:spcPct val="90000"/>
        </a:lnSpc>
        <a:spcBef>
          <a:spcPct val="0"/>
        </a:spcBef>
        <a:spcAft>
          <a:spcPct val="0"/>
        </a:spcAft>
        <a:defRPr sz="2800" b="1">
          <a:solidFill>
            <a:schemeClr val="bg1"/>
          </a:solidFill>
          <a:latin typeface="Arial" charset="0"/>
          <a:ea typeface="Avenir Medium"/>
          <a:cs typeface="Avenir Medium"/>
        </a:defRPr>
      </a:lvl8pPr>
      <a:lvl9pPr marL="1828800" algn="l" defTabSz="457200" rtl="0" fontAlgn="base">
        <a:lnSpc>
          <a:spcPct val="90000"/>
        </a:lnSpc>
        <a:spcBef>
          <a:spcPct val="0"/>
        </a:spcBef>
        <a:spcAft>
          <a:spcPct val="0"/>
        </a:spcAft>
        <a:defRPr sz="2800" b="1">
          <a:solidFill>
            <a:schemeClr val="bg1"/>
          </a:solidFill>
          <a:latin typeface="Arial" charset="0"/>
          <a:ea typeface="Avenir Medium"/>
          <a:cs typeface="Avenir Medium"/>
        </a:defRPr>
      </a:lvl9pPr>
    </p:titleStyle>
    <p:bodyStyle>
      <a:lvl1pPr marL="285750" indent="-285750" algn="l" defTabSz="457200" rtl="0" fontAlgn="base">
        <a:lnSpc>
          <a:spcPct val="150000"/>
        </a:lnSpc>
        <a:spcBef>
          <a:spcPct val="0"/>
        </a:spcBef>
        <a:spcAft>
          <a:spcPts val="1000"/>
        </a:spcAft>
        <a:buClr>
          <a:srgbClr val="606060"/>
        </a:buClr>
        <a:buSzPct val="100000"/>
        <a:buFont typeface="Wingdings" pitchFamily="2" charset="2"/>
        <a:buChar char="§"/>
        <a:defRPr sz="1600" kern="1200">
          <a:solidFill>
            <a:schemeClr val="tx1"/>
          </a:solidFill>
          <a:latin typeface="+mn-lt"/>
          <a:ea typeface="+mn-ea"/>
          <a:cs typeface="+mn-cs"/>
        </a:defRPr>
      </a:lvl1pPr>
      <a:lvl2pPr marL="571500" indent="-227013" algn="l" defTabSz="457200" rtl="0" fontAlgn="base">
        <a:lnSpc>
          <a:spcPct val="150000"/>
        </a:lnSpc>
        <a:spcBef>
          <a:spcPct val="0"/>
        </a:spcBef>
        <a:spcAft>
          <a:spcPts val="1000"/>
        </a:spcAft>
        <a:buClr>
          <a:schemeClr val="accent1"/>
        </a:buClr>
        <a:buFont typeface="Wingdings" pitchFamily="2" charset="2"/>
        <a:buChar char="§"/>
        <a:defRPr sz="1600" kern="1200">
          <a:solidFill>
            <a:schemeClr val="tx1"/>
          </a:solidFill>
          <a:latin typeface="+mn-lt"/>
          <a:ea typeface="+mn-ea"/>
          <a:cs typeface="+mn-cs"/>
        </a:defRPr>
      </a:lvl2pPr>
      <a:lvl3pPr marL="915988" indent="-227013" algn="l" defTabSz="457200" rtl="0" fontAlgn="base">
        <a:lnSpc>
          <a:spcPct val="150000"/>
        </a:lnSpc>
        <a:spcBef>
          <a:spcPct val="0"/>
        </a:spcBef>
        <a:spcAft>
          <a:spcPts val="1000"/>
        </a:spcAft>
        <a:buClr>
          <a:schemeClr val="accent2"/>
        </a:buClr>
        <a:buFont typeface="Wingdings" pitchFamily="2" charset="2"/>
        <a:buChar char="§"/>
        <a:defRPr sz="1600" kern="1200">
          <a:solidFill>
            <a:schemeClr val="tx1"/>
          </a:solidFill>
          <a:latin typeface="+mn-lt"/>
          <a:ea typeface="+mn-ea"/>
          <a:cs typeface="+mn-cs"/>
        </a:defRPr>
      </a:lvl3pPr>
      <a:lvl4pPr marL="1260475" indent="-234950" algn="l" defTabSz="457200" rtl="0" fontAlgn="base">
        <a:lnSpc>
          <a:spcPct val="150000"/>
        </a:lnSpc>
        <a:spcBef>
          <a:spcPct val="0"/>
        </a:spcBef>
        <a:spcAft>
          <a:spcPts val="1000"/>
        </a:spcAft>
        <a:buClr>
          <a:srgbClr val="95AF39"/>
        </a:buClr>
        <a:buFont typeface="Wingdings" pitchFamily="2" charset="2"/>
        <a:buChar char="§"/>
        <a:defRPr sz="1600" kern="1200">
          <a:solidFill>
            <a:schemeClr val="tx1"/>
          </a:solidFill>
          <a:latin typeface="+mn-lt"/>
          <a:ea typeface="+mn-ea"/>
          <a:cs typeface="+mn-cs"/>
        </a:defRPr>
      </a:lvl4pPr>
      <a:lvl5pPr marL="1597025" indent="-227013" algn="l" defTabSz="457200" rtl="0" fontAlgn="base">
        <a:lnSpc>
          <a:spcPct val="150000"/>
        </a:lnSpc>
        <a:spcBef>
          <a:spcPct val="0"/>
        </a:spcBef>
        <a:spcAft>
          <a:spcPts val="1000"/>
        </a:spcAft>
        <a:buClr>
          <a:srgbClr val="FDBA16"/>
        </a:buClr>
        <a:buFont typeface="Wingdings" pitchFamily="2" charset="2"/>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6238" y="268288"/>
            <a:ext cx="7040562" cy="741362"/>
          </a:xfrm>
          <a:prstGeom prst="rect">
            <a:avLst/>
          </a:prstGeom>
        </p:spPr>
        <p:txBody>
          <a:bodyPr vert="horz" lIns="0" tIns="0" rIns="0" bIns="0" rtlCol="0" anchor="b" anchorCtr="0">
            <a:noAutofit/>
          </a:bodyPr>
          <a:lstStyle/>
          <a:p>
            <a:r>
              <a:rPr lang="en-US" dirty="0"/>
              <a:t>CLICK TO EDIT MASTER TITLE STYLE</a:t>
            </a:r>
          </a:p>
        </p:txBody>
      </p:sp>
      <p:sp>
        <p:nvSpPr>
          <p:cNvPr id="11267" name="Text Placeholder 2"/>
          <p:cNvSpPr>
            <a:spLocks noGrp="1"/>
          </p:cNvSpPr>
          <p:nvPr>
            <p:ph type="body" idx="1"/>
          </p:nvPr>
        </p:nvSpPr>
        <p:spPr bwMode="auto">
          <a:xfrm>
            <a:off x="1646238" y="1731963"/>
            <a:ext cx="7040562" cy="42545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646238" y="6356350"/>
            <a:ext cx="1709737" cy="365125"/>
          </a:xfrm>
          <a:prstGeom prst="rect">
            <a:avLst/>
          </a:prstGeom>
        </p:spPr>
        <p:txBody>
          <a:bodyPr vert="horz" wrap="none" lIns="0" tIns="0" rIns="0" bIns="0" rtlCol="0" anchor="ctr"/>
          <a:lstStyle>
            <a:lvl1pPr algn="l" fontAlgn="auto">
              <a:spcBef>
                <a:spcPts val="0"/>
              </a:spcBef>
              <a:spcAft>
                <a:spcPts val="0"/>
              </a:spcAft>
              <a:defRPr sz="1200" baseline="0" smtClean="0">
                <a:solidFill>
                  <a:schemeClr val="tx1">
                    <a:lumMod val="60000"/>
                    <a:lumOff val="40000"/>
                  </a:schemeClr>
                </a:solidFill>
                <a:latin typeface="Avenir Light"/>
              </a:defRPr>
            </a:lvl1pPr>
          </a:lstStyle>
          <a:p>
            <a:pPr>
              <a:defRPr/>
            </a:pPr>
            <a:fld id="{B2F590A4-63FA-433C-AA3B-8CFC76D8426C}" type="datetimeFigureOut">
              <a:rPr lang="en-US"/>
              <a:pPr>
                <a:defRPr/>
              </a:pPr>
              <a:t>9/23/2016</a:t>
            </a:fld>
            <a:endParaRPr lang="en-US" dirty="0"/>
          </a:p>
        </p:txBody>
      </p:sp>
      <p:sp>
        <p:nvSpPr>
          <p:cNvPr id="6" name="Slide Number Placeholder 5"/>
          <p:cNvSpPr>
            <a:spLocks noGrp="1"/>
          </p:cNvSpPr>
          <p:nvPr>
            <p:ph type="sldNum" sz="quarter" idx="4"/>
          </p:nvPr>
        </p:nvSpPr>
        <p:spPr>
          <a:xfrm>
            <a:off x="7637463" y="6356350"/>
            <a:ext cx="1049337" cy="365125"/>
          </a:xfrm>
          <a:prstGeom prst="rect">
            <a:avLst/>
          </a:prstGeom>
        </p:spPr>
        <p:txBody>
          <a:bodyPr vert="horz" wrap="none" lIns="0" tIns="0" rIns="0" bIns="0" rtlCol="0" anchor="ctr"/>
          <a:lstStyle>
            <a:lvl1pPr algn="r" fontAlgn="auto">
              <a:spcBef>
                <a:spcPts val="0"/>
              </a:spcBef>
              <a:spcAft>
                <a:spcPts val="0"/>
              </a:spcAft>
              <a:defRPr sz="1200" baseline="0" smtClean="0">
                <a:solidFill>
                  <a:schemeClr val="tx1">
                    <a:lumMod val="60000"/>
                    <a:lumOff val="40000"/>
                  </a:schemeClr>
                </a:solidFill>
                <a:latin typeface="Avenir Light"/>
              </a:defRPr>
            </a:lvl1pPr>
          </a:lstStyle>
          <a:p>
            <a:pPr>
              <a:defRPr/>
            </a:pPr>
            <a:fld id="{F4443E88-B8D3-495B-8F4F-19819BEFE89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Lst>
  <p:txStyles>
    <p:titleStyle>
      <a:lvl1pPr algn="l" defTabSz="457200" rtl="0" fontAlgn="base">
        <a:lnSpc>
          <a:spcPct val="90000"/>
        </a:lnSpc>
        <a:spcBef>
          <a:spcPct val="0"/>
        </a:spcBef>
        <a:spcAft>
          <a:spcPct val="0"/>
        </a:spcAft>
        <a:defRPr sz="2800" b="1" kern="1200" cap="all">
          <a:solidFill>
            <a:schemeClr val="accent1"/>
          </a:solidFill>
          <a:latin typeface="+mj-lt"/>
          <a:ea typeface="Avenir Medium"/>
          <a:cs typeface="Avenir Medium"/>
        </a:defRPr>
      </a:lvl1pPr>
      <a:lvl2pPr algn="l" defTabSz="457200" rtl="0" fontAlgn="base">
        <a:lnSpc>
          <a:spcPct val="90000"/>
        </a:lnSpc>
        <a:spcBef>
          <a:spcPct val="0"/>
        </a:spcBef>
        <a:spcAft>
          <a:spcPct val="0"/>
        </a:spcAft>
        <a:defRPr sz="2800" b="1">
          <a:solidFill>
            <a:schemeClr val="accent1"/>
          </a:solidFill>
          <a:latin typeface="Arial" charset="0"/>
          <a:ea typeface="Avenir Medium"/>
          <a:cs typeface="Avenir Medium"/>
        </a:defRPr>
      </a:lvl2pPr>
      <a:lvl3pPr algn="l" defTabSz="457200" rtl="0" fontAlgn="base">
        <a:lnSpc>
          <a:spcPct val="90000"/>
        </a:lnSpc>
        <a:spcBef>
          <a:spcPct val="0"/>
        </a:spcBef>
        <a:spcAft>
          <a:spcPct val="0"/>
        </a:spcAft>
        <a:defRPr sz="2800" b="1">
          <a:solidFill>
            <a:schemeClr val="accent1"/>
          </a:solidFill>
          <a:latin typeface="Arial" charset="0"/>
          <a:ea typeface="Avenir Medium"/>
          <a:cs typeface="Avenir Medium"/>
        </a:defRPr>
      </a:lvl3pPr>
      <a:lvl4pPr algn="l" defTabSz="457200" rtl="0" fontAlgn="base">
        <a:lnSpc>
          <a:spcPct val="90000"/>
        </a:lnSpc>
        <a:spcBef>
          <a:spcPct val="0"/>
        </a:spcBef>
        <a:spcAft>
          <a:spcPct val="0"/>
        </a:spcAft>
        <a:defRPr sz="2800" b="1">
          <a:solidFill>
            <a:schemeClr val="accent1"/>
          </a:solidFill>
          <a:latin typeface="Arial" charset="0"/>
          <a:ea typeface="Avenir Medium"/>
          <a:cs typeface="Avenir Medium"/>
        </a:defRPr>
      </a:lvl4pPr>
      <a:lvl5pPr algn="l" defTabSz="457200" rtl="0" fontAlgn="base">
        <a:lnSpc>
          <a:spcPct val="90000"/>
        </a:lnSpc>
        <a:spcBef>
          <a:spcPct val="0"/>
        </a:spcBef>
        <a:spcAft>
          <a:spcPct val="0"/>
        </a:spcAft>
        <a:defRPr sz="2800" b="1">
          <a:solidFill>
            <a:schemeClr val="accent1"/>
          </a:solidFill>
          <a:latin typeface="Arial" charset="0"/>
          <a:ea typeface="Avenir Medium"/>
          <a:cs typeface="Avenir Medium"/>
        </a:defRPr>
      </a:lvl5pPr>
      <a:lvl6pPr marL="457200" algn="l" defTabSz="457200" rtl="0" fontAlgn="base">
        <a:lnSpc>
          <a:spcPct val="90000"/>
        </a:lnSpc>
        <a:spcBef>
          <a:spcPct val="0"/>
        </a:spcBef>
        <a:spcAft>
          <a:spcPct val="0"/>
        </a:spcAft>
        <a:defRPr sz="2800" b="1">
          <a:solidFill>
            <a:schemeClr val="accent1"/>
          </a:solidFill>
          <a:latin typeface="Arial" charset="0"/>
          <a:ea typeface="Avenir Medium"/>
          <a:cs typeface="Avenir Medium"/>
        </a:defRPr>
      </a:lvl6pPr>
      <a:lvl7pPr marL="914400" algn="l" defTabSz="457200" rtl="0" fontAlgn="base">
        <a:lnSpc>
          <a:spcPct val="90000"/>
        </a:lnSpc>
        <a:spcBef>
          <a:spcPct val="0"/>
        </a:spcBef>
        <a:spcAft>
          <a:spcPct val="0"/>
        </a:spcAft>
        <a:defRPr sz="2800" b="1">
          <a:solidFill>
            <a:schemeClr val="accent1"/>
          </a:solidFill>
          <a:latin typeface="Arial" charset="0"/>
          <a:ea typeface="Avenir Medium"/>
          <a:cs typeface="Avenir Medium"/>
        </a:defRPr>
      </a:lvl7pPr>
      <a:lvl8pPr marL="1371600" algn="l" defTabSz="457200" rtl="0" fontAlgn="base">
        <a:lnSpc>
          <a:spcPct val="90000"/>
        </a:lnSpc>
        <a:spcBef>
          <a:spcPct val="0"/>
        </a:spcBef>
        <a:spcAft>
          <a:spcPct val="0"/>
        </a:spcAft>
        <a:defRPr sz="2800" b="1">
          <a:solidFill>
            <a:schemeClr val="accent1"/>
          </a:solidFill>
          <a:latin typeface="Arial" charset="0"/>
          <a:ea typeface="Avenir Medium"/>
          <a:cs typeface="Avenir Medium"/>
        </a:defRPr>
      </a:lvl8pPr>
      <a:lvl9pPr marL="1828800" algn="l" defTabSz="457200" rtl="0" fontAlgn="base">
        <a:lnSpc>
          <a:spcPct val="90000"/>
        </a:lnSpc>
        <a:spcBef>
          <a:spcPct val="0"/>
        </a:spcBef>
        <a:spcAft>
          <a:spcPct val="0"/>
        </a:spcAft>
        <a:defRPr sz="2800" b="1">
          <a:solidFill>
            <a:schemeClr val="accent1"/>
          </a:solidFill>
          <a:latin typeface="Arial" charset="0"/>
          <a:ea typeface="Avenir Medium"/>
          <a:cs typeface="Avenir Medium"/>
        </a:defRPr>
      </a:lvl9pPr>
    </p:titleStyle>
    <p:bodyStyle>
      <a:lvl1pPr marL="285750" indent="-285750" algn="l" defTabSz="457200" rtl="0" fontAlgn="base">
        <a:lnSpc>
          <a:spcPct val="150000"/>
        </a:lnSpc>
        <a:spcBef>
          <a:spcPct val="0"/>
        </a:spcBef>
        <a:spcAft>
          <a:spcPts val="1000"/>
        </a:spcAft>
        <a:buClr>
          <a:srgbClr val="606060"/>
        </a:buClr>
        <a:buSzPct val="100000"/>
        <a:buFont typeface="Wingdings" pitchFamily="2" charset="2"/>
        <a:buChar char="§"/>
        <a:defRPr sz="1600" kern="1200">
          <a:solidFill>
            <a:schemeClr val="tx1"/>
          </a:solidFill>
          <a:latin typeface="+mn-lt"/>
          <a:ea typeface="+mn-ea"/>
          <a:cs typeface="+mn-cs"/>
        </a:defRPr>
      </a:lvl1pPr>
      <a:lvl2pPr marL="571500" indent="-228600" algn="l" defTabSz="457200" rtl="0" fontAlgn="base">
        <a:lnSpc>
          <a:spcPct val="150000"/>
        </a:lnSpc>
        <a:spcBef>
          <a:spcPct val="0"/>
        </a:spcBef>
        <a:spcAft>
          <a:spcPts val="1000"/>
        </a:spcAft>
        <a:buClr>
          <a:schemeClr val="accent1"/>
        </a:buClr>
        <a:buFont typeface="Wingdings" pitchFamily="2" charset="2"/>
        <a:buChar char="§"/>
        <a:defRPr sz="1600" kern="1200">
          <a:solidFill>
            <a:schemeClr val="tx1"/>
          </a:solidFill>
          <a:latin typeface="+mn-lt"/>
          <a:ea typeface="+mn-ea"/>
          <a:cs typeface="+mn-cs"/>
        </a:defRPr>
      </a:lvl2pPr>
      <a:lvl3pPr marL="915988" indent="-227013" algn="l" defTabSz="457200" rtl="0" fontAlgn="base">
        <a:lnSpc>
          <a:spcPct val="150000"/>
        </a:lnSpc>
        <a:spcBef>
          <a:spcPct val="0"/>
        </a:spcBef>
        <a:spcAft>
          <a:spcPts val="1000"/>
        </a:spcAft>
        <a:buClr>
          <a:schemeClr val="accent2"/>
        </a:buClr>
        <a:buFont typeface="Wingdings" pitchFamily="2" charset="2"/>
        <a:buChar char="§"/>
        <a:defRPr sz="1600" kern="1200">
          <a:solidFill>
            <a:schemeClr val="tx1"/>
          </a:solidFill>
          <a:latin typeface="+mn-lt"/>
          <a:ea typeface="+mn-ea"/>
          <a:cs typeface="+mn-cs"/>
        </a:defRPr>
      </a:lvl3pPr>
      <a:lvl4pPr marL="1260475" indent="-234950" algn="l" defTabSz="457200" rtl="0" fontAlgn="base">
        <a:lnSpc>
          <a:spcPct val="150000"/>
        </a:lnSpc>
        <a:spcBef>
          <a:spcPct val="0"/>
        </a:spcBef>
        <a:spcAft>
          <a:spcPts val="1000"/>
        </a:spcAft>
        <a:buClr>
          <a:srgbClr val="95AF39"/>
        </a:buClr>
        <a:buFont typeface="Wingdings" pitchFamily="2" charset="2"/>
        <a:buChar char="§"/>
        <a:defRPr sz="1600" kern="1200">
          <a:solidFill>
            <a:schemeClr val="tx1"/>
          </a:solidFill>
          <a:latin typeface="+mn-lt"/>
          <a:ea typeface="+mn-ea"/>
          <a:cs typeface="+mn-cs"/>
        </a:defRPr>
      </a:lvl4pPr>
      <a:lvl5pPr marL="1597025" indent="-228600" algn="l" defTabSz="457200" rtl="0" fontAlgn="base">
        <a:lnSpc>
          <a:spcPct val="150000"/>
        </a:lnSpc>
        <a:spcBef>
          <a:spcPct val="0"/>
        </a:spcBef>
        <a:spcAft>
          <a:spcPts val="1000"/>
        </a:spcAft>
        <a:buClr>
          <a:srgbClr val="FDBA16"/>
        </a:buClr>
        <a:buFont typeface="Wingdings" pitchFamily="2" charset="2"/>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738" y="268288"/>
            <a:ext cx="5326062" cy="741362"/>
          </a:xfrm>
          <a:prstGeom prst="rect">
            <a:avLst/>
          </a:prstGeom>
        </p:spPr>
        <p:txBody>
          <a:bodyPr vert="horz" lIns="0" tIns="0" rIns="0" bIns="0" rtlCol="0" anchor="ctr">
            <a:noAutofit/>
          </a:bodyPr>
          <a:lstStyle/>
          <a:p>
            <a:r>
              <a:rPr lang="en-US"/>
              <a:t>Click to edit Master title style</a:t>
            </a:r>
            <a:endParaRPr lang="en-US" dirty="0"/>
          </a:p>
        </p:txBody>
      </p:sp>
      <p:sp>
        <p:nvSpPr>
          <p:cNvPr id="15363" name="Text Placeholder 2"/>
          <p:cNvSpPr>
            <a:spLocks noGrp="1"/>
          </p:cNvSpPr>
          <p:nvPr>
            <p:ph type="body" idx="1"/>
          </p:nvPr>
        </p:nvSpPr>
        <p:spPr bwMode="auto">
          <a:xfrm>
            <a:off x="693738" y="1958975"/>
            <a:ext cx="7993062" cy="4318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93738" y="6356350"/>
            <a:ext cx="2133600" cy="365125"/>
          </a:xfrm>
          <a:prstGeom prst="rect">
            <a:avLst/>
          </a:prstGeom>
        </p:spPr>
        <p:txBody>
          <a:bodyPr vert="horz" wrap="none" lIns="0" tIns="0" rIns="0" bIns="0" rtlCol="0" anchor="ctr"/>
          <a:lstStyle>
            <a:lvl1pPr algn="l" fontAlgn="auto">
              <a:spcBef>
                <a:spcPts val="0"/>
              </a:spcBef>
              <a:spcAft>
                <a:spcPts val="0"/>
              </a:spcAft>
              <a:defRPr sz="1200" baseline="0" smtClean="0">
                <a:solidFill>
                  <a:schemeClr val="tx1">
                    <a:lumMod val="60000"/>
                    <a:lumOff val="40000"/>
                  </a:schemeClr>
                </a:solidFill>
                <a:latin typeface="Avenir Light"/>
              </a:defRPr>
            </a:lvl1pPr>
          </a:lstStyle>
          <a:p>
            <a:pPr>
              <a:defRPr/>
            </a:pPr>
            <a:fld id="{A377F0C9-E494-4E00-97AF-927B7B80C62E}" type="datetimeFigureOut">
              <a:rPr lang="en-US"/>
              <a:pPr>
                <a:defRPr/>
              </a:pPr>
              <a:t>9/23/2016</a:t>
            </a:fld>
            <a:endParaRPr lang="en-US"/>
          </a:p>
        </p:txBody>
      </p:sp>
      <p:sp>
        <p:nvSpPr>
          <p:cNvPr id="6" name="Slide Number Placeholder 5"/>
          <p:cNvSpPr>
            <a:spLocks noGrp="1"/>
          </p:cNvSpPr>
          <p:nvPr>
            <p:ph type="sldNum" sz="quarter" idx="4"/>
          </p:nvPr>
        </p:nvSpPr>
        <p:spPr>
          <a:xfrm>
            <a:off x="7637463" y="6356350"/>
            <a:ext cx="1049337" cy="365125"/>
          </a:xfrm>
          <a:prstGeom prst="rect">
            <a:avLst/>
          </a:prstGeom>
        </p:spPr>
        <p:txBody>
          <a:bodyPr vert="horz" wrap="none" lIns="0" tIns="0" rIns="0" bIns="0" rtlCol="0" anchor="ctr"/>
          <a:lstStyle>
            <a:lvl1pPr algn="r" fontAlgn="auto">
              <a:spcBef>
                <a:spcPts val="0"/>
              </a:spcBef>
              <a:spcAft>
                <a:spcPts val="0"/>
              </a:spcAft>
              <a:defRPr sz="1200" baseline="0" smtClean="0">
                <a:solidFill>
                  <a:schemeClr val="tx1">
                    <a:lumMod val="60000"/>
                    <a:lumOff val="40000"/>
                  </a:schemeClr>
                </a:solidFill>
                <a:latin typeface="Avenir Light"/>
              </a:defRPr>
            </a:lvl1pPr>
          </a:lstStyle>
          <a:p>
            <a:pPr>
              <a:defRPr/>
            </a:pPr>
            <a:fld id="{852EF2B4-2072-44F8-882E-58668F93C5E9}" type="slidenum">
              <a:rPr lang="en-US"/>
              <a:pPr>
                <a:defRPr/>
              </a:pPr>
              <a:t>‹#›</a:t>
            </a:fld>
            <a:endParaRPr lang="en-US"/>
          </a:p>
        </p:txBody>
      </p:sp>
      <p:sp>
        <p:nvSpPr>
          <p:cNvPr id="14" name="Footer Placeholder 13"/>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Lst>
  <p:txStyles>
    <p:titleStyle>
      <a:lvl1pPr algn="l" defTabSz="457200" rtl="0" fontAlgn="base">
        <a:lnSpc>
          <a:spcPct val="90000"/>
        </a:lnSpc>
        <a:spcBef>
          <a:spcPct val="0"/>
        </a:spcBef>
        <a:spcAft>
          <a:spcPct val="0"/>
        </a:spcAft>
        <a:defRPr sz="2400" kern="1200" cap="all">
          <a:solidFill>
            <a:schemeClr val="bg1"/>
          </a:solidFill>
          <a:latin typeface="+mj-lt"/>
          <a:ea typeface="Avenir Medium"/>
          <a:cs typeface="Avenir Medium"/>
        </a:defRPr>
      </a:lvl1pPr>
      <a:lvl2pPr algn="l" defTabSz="457200" rtl="0" fontAlgn="base">
        <a:lnSpc>
          <a:spcPct val="90000"/>
        </a:lnSpc>
        <a:spcBef>
          <a:spcPct val="0"/>
        </a:spcBef>
        <a:spcAft>
          <a:spcPct val="0"/>
        </a:spcAft>
        <a:defRPr sz="2400">
          <a:solidFill>
            <a:schemeClr val="bg1"/>
          </a:solidFill>
          <a:latin typeface="Arial" charset="0"/>
          <a:ea typeface="Avenir Medium"/>
          <a:cs typeface="Avenir Medium"/>
        </a:defRPr>
      </a:lvl2pPr>
      <a:lvl3pPr algn="l" defTabSz="457200" rtl="0" fontAlgn="base">
        <a:lnSpc>
          <a:spcPct val="90000"/>
        </a:lnSpc>
        <a:spcBef>
          <a:spcPct val="0"/>
        </a:spcBef>
        <a:spcAft>
          <a:spcPct val="0"/>
        </a:spcAft>
        <a:defRPr sz="2400">
          <a:solidFill>
            <a:schemeClr val="bg1"/>
          </a:solidFill>
          <a:latin typeface="Arial" charset="0"/>
          <a:ea typeface="Avenir Medium"/>
          <a:cs typeface="Avenir Medium"/>
        </a:defRPr>
      </a:lvl3pPr>
      <a:lvl4pPr algn="l" defTabSz="457200" rtl="0" fontAlgn="base">
        <a:lnSpc>
          <a:spcPct val="90000"/>
        </a:lnSpc>
        <a:spcBef>
          <a:spcPct val="0"/>
        </a:spcBef>
        <a:spcAft>
          <a:spcPct val="0"/>
        </a:spcAft>
        <a:defRPr sz="2400">
          <a:solidFill>
            <a:schemeClr val="bg1"/>
          </a:solidFill>
          <a:latin typeface="Arial" charset="0"/>
          <a:ea typeface="Avenir Medium"/>
          <a:cs typeface="Avenir Medium"/>
        </a:defRPr>
      </a:lvl4pPr>
      <a:lvl5pPr algn="l" defTabSz="457200" rtl="0" fontAlgn="base">
        <a:lnSpc>
          <a:spcPct val="90000"/>
        </a:lnSpc>
        <a:spcBef>
          <a:spcPct val="0"/>
        </a:spcBef>
        <a:spcAft>
          <a:spcPct val="0"/>
        </a:spcAft>
        <a:defRPr sz="2400">
          <a:solidFill>
            <a:schemeClr val="bg1"/>
          </a:solidFill>
          <a:latin typeface="Arial" charset="0"/>
          <a:ea typeface="Avenir Medium"/>
          <a:cs typeface="Avenir Medium"/>
        </a:defRPr>
      </a:lvl5pPr>
      <a:lvl6pPr marL="457200" algn="l" defTabSz="457200" rtl="0" fontAlgn="base">
        <a:lnSpc>
          <a:spcPct val="90000"/>
        </a:lnSpc>
        <a:spcBef>
          <a:spcPct val="0"/>
        </a:spcBef>
        <a:spcAft>
          <a:spcPct val="0"/>
        </a:spcAft>
        <a:defRPr sz="2400">
          <a:solidFill>
            <a:schemeClr val="bg1"/>
          </a:solidFill>
          <a:latin typeface="Arial" charset="0"/>
          <a:ea typeface="Avenir Medium"/>
          <a:cs typeface="Avenir Medium"/>
        </a:defRPr>
      </a:lvl6pPr>
      <a:lvl7pPr marL="914400" algn="l" defTabSz="457200" rtl="0" fontAlgn="base">
        <a:lnSpc>
          <a:spcPct val="90000"/>
        </a:lnSpc>
        <a:spcBef>
          <a:spcPct val="0"/>
        </a:spcBef>
        <a:spcAft>
          <a:spcPct val="0"/>
        </a:spcAft>
        <a:defRPr sz="2400">
          <a:solidFill>
            <a:schemeClr val="bg1"/>
          </a:solidFill>
          <a:latin typeface="Arial" charset="0"/>
          <a:ea typeface="Avenir Medium"/>
          <a:cs typeface="Avenir Medium"/>
        </a:defRPr>
      </a:lvl7pPr>
      <a:lvl8pPr marL="1371600" algn="l" defTabSz="457200" rtl="0" fontAlgn="base">
        <a:lnSpc>
          <a:spcPct val="90000"/>
        </a:lnSpc>
        <a:spcBef>
          <a:spcPct val="0"/>
        </a:spcBef>
        <a:spcAft>
          <a:spcPct val="0"/>
        </a:spcAft>
        <a:defRPr sz="2400">
          <a:solidFill>
            <a:schemeClr val="bg1"/>
          </a:solidFill>
          <a:latin typeface="Arial" charset="0"/>
          <a:ea typeface="Avenir Medium"/>
          <a:cs typeface="Avenir Medium"/>
        </a:defRPr>
      </a:lvl8pPr>
      <a:lvl9pPr marL="1828800" algn="l" defTabSz="457200" rtl="0" fontAlgn="base">
        <a:lnSpc>
          <a:spcPct val="90000"/>
        </a:lnSpc>
        <a:spcBef>
          <a:spcPct val="0"/>
        </a:spcBef>
        <a:spcAft>
          <a:spcPct val="0"/>
        </a:spcAft>
        <a:defRPr sz="2400">
          <a:solidFill>
            <a:schemeClr val="bg1"/>
          </a:solidFill>
          <a:latin typeface="Arial" charset="0"/>
          <a:ea typeface="Avenir Medium"/>
          <a:cs typeface="Avenir Medium"/>
        </a:defRPr>
      </a:lvl9pPr>
    </p:titleStyle>
    <p:bodyStyle>
      <a:lvl1pPr marL="285750" indent="-285750" algn="l" defTabSz="457200" rtl="0" fontAlgn="base">
        <a:lnSpc>
          <a:spcPct val="150000"/>
        </a:lnSpc>
        <a:spcBef>
          <a:spcPct val="0"/>
        </a:spcBef>
        <a:spcAft>
          <a:spcPts val="1000"/>
        </a:spcAft>
        <a:buClr>
          <a:srgbClr val="606060"/>
        </a:buClr>
        <a:buSzPct val="100000"/>
        <a:buFont typeface="Wingdings" pitchFamily="2" charset="2"/>
        <a:buChar char="§"/>
        <a:defRPr sz="1600" kern="1200">
          <a:solidFill>
            <a:schemeClr val="tx1"/>
          </a:solidFill>
          <a:latin typeface="+mn-lt"/>
          <a:ea typeface="+mn-ea"/>
          <a:cs typeface="+mn-cs"/>
        </a:defRPr>
      </a:lvl1pPr>
      <a:lvl2pPr marL="571500" indent="-227013" algn="l" defTabSz="457200" rtl="0" fontAlgn="base">
        <a:lnSpc>
          <a:spcPct val="150000"/>
        </a:lnSpc>
        <a:spcBef>
          <a:spcPct val="0"/>
        </a:spcBef>
        <a:spcAft>
          <a:spcPts val="1000"/>
        </a:spcAft>
        <a:buClr>
          <a:schemeClr val="accent1"/>
        </a:buClr>
        <a:buFont typeface="Wingdings" pitchFamily="2" charset="2"/>
        <a:buChar char="§"/>
        <a:defRPr sz="1600" kern="1200">
          <a:solidFill>
            <a:schemeClr val="tx1"/>
          </a:solidFill>
          <a:latin typeface="+mn-lt"/>
          <a:ea typeface="+mn-ea"/>
          <a:cs typeface="+mn-cs"/>
        </a:defRPr>
      </a:lvl2pPr>
      <a:lvl3pPr marL="915988" indent="-227013" algn="l" defTabSz="457200" rtl="0" fontAlgn="base">
        <a:lnSpc>
          <a:spcPct val="150000"/>
        </a:lnSpc>
        <a:spcBef>
          <a:spcPct val="0"/>
        </a:spcBef>
        <a:spcAft>
          <a:spcPts val="1000"/>
        </a:spcAft>
        <a:buClr>
          <a:schemeClr val="accent2"/>
        </a:buClr>
        <a:buFont typeface="Wingdings" pitchFamily="2" charset="2"/>
        <a:buChar char="§"/>
        <a:defRPr sz="1600" kern="1200">
          <a:solidFill>
            <a:schemeClr val="tx1"/>
          </a:solidFill>
          <a:latin typeface="+mn-lt"/>
          <a:ea typeface="+mn-ea"/>
          <a:cs typeface="+mn-cs"/>
        </a:defRPr>
      </a:lvl3pPr>
      <a:lvl4pPr marL="1260475" indent="-234950" algn="l" defTabSz="457200" rtl="0" fontAlgn="base">
        <a:lnSpc>
          <a:spcPct val="150000"/>
        </a:lnSpc>
        <a:spcBef>
          <a:spcPct val="0"/>
        </a:spcBef>
        <a:spcAft>
          <a:spcPts val="1000"/>
        </a:spcAft>
        <a:buClr>
          <a:srgbClr val="2FB4BC"/>
        </a:buClr>
        <a:buFont typeface="Wingdings" pitchFamily="2" charset="2"/>
        <a:buChar char="§"/>
        <a:defRPr sz="1600" kern="1200">
          <a:solidFill>
            <a:schemeClr val="tx1"/>
          </a:solidFill>
          <a:latin typeface="+mn-lt"/>
          <a:ea typeface="+mn-ea"/>
          <a:cs typeface="+mn-cs"/>
        </a:defRPr>
      </a:lvl4pPr>
      <a:lvl5pPr marL="1597025" indent="-227013" algn="l" defTabSz="457200" rtl="0" fontAlgn="base">
        <a:lnSpc>
          <a:spcPct val="150000"/>
        </a:lnSpc>
        <a:spcBef>
          <a:spcPct val="0"/>
        </a:spcBef>
        <a:spcAft>
          <a:spcPts val="1000"/>
        </a:spcAft>
        <a:buClr>
          <a:srgbClr val="FDBA16"/>
        </a:buClr>
        <a:buFont typeface="Wingdings" pitchFamily="2" charset="2"/>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738" y="169863"/>
            <a:ext cx="5715000" cy="741362"/>
          </a:xfrm>
          <a:prstGeom prst="rect">
            <a:avLst/>
          </a:prstGeom>
        </p:spPr>
        <p:txBody>
          <a:bodyPr vert="horz" lIns="0" tIns="0" rIns="0" bIns="0" rtlCol="0" anchor="ctr">
            <a:noAutofit/>
          </a:bodyPr>
          <a:lstStyle/>
          <a:p>
            <a:r>
              <a:rPr lang="en-US"/>
              <a:t>Click to edit Master title style</a:t>
            </a:r>
            <a:endParaRPr lang="en-US" dirty="0"/>
          </a:p>
        </p:txBody>
      </p:sp>
      <p:sp>
        <p:nvSpPr>
          <p:cNvPr id="21507" name="Text Placeholder 2"/>
          <p:cNvSpPr>
            <a:spLocks noGrp="1"/>
          </p:cNvSpPr>
          <p:nvPr>
            <p:ph type="body" idx="1"/>
          </p:nvPr>
        </p:nvSpPr>
        <p:spPr bwMode="auto">
          <a:xfrm>
            <a:off x="693738" y="1958975"/>
            <a:ext cx="7993062" cy="4318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93738" y="6356350"/>
            <a:ext cx="2133600" cy="365125"/>
          </a:xfrm>
          <a:prstGeom prst="rect">
            <a:avLst/>
          </a:prstGeom>
        </p:spPr>
        <p:txBody>
          <a:bodyPr vert="horz" wrap="none" lIns="0" tIns="0" rIns="0" bIns="0" rtlCol="0" anchor="ctr"/>
          <a:lstStyle>
            <a:lvl1pPr algn="l" fontAlgn="auto">
              <a:spcBef>
                <a:spcPts val="0"/>
              </a:spcBef>
              <a:spcAft>
                <a:spcPts val="0"/>
              </a:spcAft>
              <a:defRPr sz="1200" baseline="0" smtClean="0">
                <a:solidFill>
                  <a:schemeClr val="tx1">
                    <a:lumMod val="60000"/>
                    <a:lumOff val="40000"/>
                  </a:schemeClr>
                </a:solidFill>
                <a:latin typeface="Avenir Light"/>
              </a:defRPr>
            </a:lvl1pPr>
          </a:lstStyle>
          <a:p>
            <a:pPr>
              <a:defRPr/>
            </a:pPr>
            <a:fld id="{F12F3557-43C1-43B6-B368-4941044B3D5E}" type="datetimeFigureOut">
              <a:rPr lang="en-US"/>
              <a:pPr>
                <a:defRPr/>
              </a:pPr>
              <a:t>9/23/2016</a:t>
            </a:fld>
            <a:endParaRPr lang="en-US"/>
          </a:p>
        </p:txBody>
      </p:sp>
      <p:sp>
        <p:nvSpPr>
          <p:cNvPr id="6" name="Slide Number Placeholder 5"/>
          <p:cNvSpPr>
            <a:spLocks noGrp="1"/>
          </p:cNvSpPr>
          <p:nvPr>
            <p:ph type="sldNum" sz="quarter" idx="4"/>
          </p:nvPr>
        </p:nvSpPr>
        <p:spPr>
          <a:xfrm>
            <a:off x="7637463" y="6356350"/>
            <a:ext cx="1049337" cy="365125"/>
          </a:xfrm>
          <a:prstGeom prst="rect">
            <a:avLst/>
          </a:prstGeom>
        </p:spPr>
        <p:txBody>
          <a:bodyPr vert="horz" wrap="none" lIns="0" tIns="0" rIns="0" bIns="0" rtlCol="0" anchor="ctr"/>
          <a:lstStyle>
            <a:lvl1pPr algn="r" fontAlgn="auto">
              <a:spcBef>
                <a:spcPts val="0"/>
              </a:spcBef>
              <a:spcAft>
                <a:spcPts val="0"/>
              </a:spcAft>
              <a:defRPr sz="1200" baseline="0" smtClean="0">
                <a:solidFill>
                  <a:schemeClr val="tx1">
                    <a:lumMod val="60000"/>
                    <a:lumOff val="40000"/>
                  </a:schemeClr>
                </a:solidFill>
                <a:latin typeface="Avenir Light"/>
              </a:defRPr>
            </a:lvl1pPr>
          </a:lstStyle>
          <a:p>
            <a:pPr>
              <a:defRPr/>
            </a:pPr>
            <a:fld id="{74F6D96E-B074-4C71-B2FE-22581CB7D75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Lst>
  <p:txStyles>
    <p:titleStyle>
      <a:lvl1pPr algn="l" defTabSz="457200" rtl="0" fontAlgn="base">
        <a:lnSpc>
          <a:spcPct val="90000"/>
        </a:lnSpc>
        <a:spcBef>
          <a:spcPct val="0"/>
        </a:spcBef>
        <a:spcAft>
          <a:spcPct val="0"/>
        </a:spcAft>
        <a:defRPr sz="2400" kern="1200" cap="all">
          <a:solidFill>
            <a:schemeClr val="bg1"/>
          </a:solidFill>
          <a:latin typeface="+mj-lt"/>
          <a:ea typeface="Avenir Medium"/>
          <a:cs typeface="Avenir Medium"/>
        </a:defRPr>
      </a:lvl1pPr>
      <a:lvl2pPr algn="l" defTabSz="457200" rtl="0" fontAlgn="base">
        <a:lnSpc>
          <a:spcPct val="90000"/>
        </a:lnSpc>
        <a:spcBef>
          <a:spcPct val="0"/>
        </a:spcBef>
        <a:spcAft>
          <a:spcPct val="0"/>
        </a:spcAft>
        <a:defRPr sz="2400">
          <a:solidFill>
            <a:schemeClr val="bg1"/>
          </a:solidFill>
          <a:latin typeface="Arial" charset="0"/>
          <a:ea typeface="Avenir Medium"/>
          <a:cs typeface="Avenir Medium"/>
        </a:defRPr>
      </a:lvl2pPr>
      <a:lvl3pPr algn="l" defTabSz="457200" rtl="0" fontAlgn="base">
        <a:lnSpc>
          <a:spcPct val="90000"/>
        </a:lnSpc>
        <a:spcBef>
          <a:spcPct val="0"/>
        </a:spcBef>
        <a:spcAft>
          <a:spcPct val="0"/>
        </a:spcAft>
        <a:defRPr sz="2400">
          <a:solidFill>
            <a:schemeClr val="bg1"/>
          </a:solidFill>
          <a:latin typeface="Arial" charset="0"/>
          <a:ea typeface="Avenir Medium"/>
          <a:cs typeface="Avenir Medium"/>
        </a:defRPr>
      </a:lvl3pPr>
      <a:lvl4pPr algn="l" defTabSz="457200" rtl="0" fontAlgn="base">
        <a:lnSpc>
          <a:spcPct val="90000"/>
        </a:lnSpc>
        <a:spcBef>
          <a:spcPct val="0"/>
        </a:spcBef>
        <a:spcAft>
          <a:spcPct val="0"/>
        </a:spcAft>
        <a:defRPr sz="2400">
          <a:solidFill>
            <a:schemeClr val="bg1"/>
          </a:solidFill>
          <a:latin typeface="Arial" charset="0"/>
          <a:ea typeface="Avenir Medium"/>
          <a:cs typeface="Avenir Medium"/>
        </a:defRPr>
      </a:lvl4pPr>
      <a:lvl5pPr algn="l" defTabSz="457200" rtl="0" fontAlgn="base">
        <a:lnSpc>
          <a:spcPct val="90000"/>
        </a:lnSpc>
        <a:spcBef>
          <a:spcPct val="0"/>
        </a:spcBef>
        <a:spcAft>
          <a:spcPct val="0"/>
        </a:spcAft>
        <a:defRPr sz="2400">
          <a:solidFill>
            <a:schemeClr val="bg1"/>
          </a:solidFill>
          <a:latin typeface="Arial" charset="0"/>
          <a:ea typeface="Avenir Medium"/>
          <a:cs typeface="Avenir Medium"/>
        </a:defRPr>
      </a:lvl5pPr>
      <a:lvl6pPr marL="457200" algn="l" defTabSz="457200" rtl="0" fontAlgn="base">
        <a:lnSpc>
          <a:spcPct val="90000"/>
        </a:lnSpc>
        <a:spcBef>
          <a:spcPct val="0"/>
        </a:spcBef>
        <a:spcAft>
          <a:spcPct val="0"/>
        </a:spcAft>
        <a:defRPr sz="2400">
          <a:solidFill>
            <a:schemeClr val="bg1"/>
          </a:solidFill>
          <a:latin typeface="Arial" charset="0"/>
          <a:ea typeface="Avenir Medium"/>
          <a:cs typeface="Avenir Medium"/>
        </a:defRPr>
      </a:lvl6pPr>
      <a:lvl7pPr marL="914400" algn="l" defTabSz="457200" rtl="0" fontAlgn="base">
        <a:lnSpc>
          <a:spcPct val="90000"/>
        </a:lnSpc>
        <a:spcBef>
          <a:spcPct val="0"/>
        </a:spcBef>
        <a:spcAft>
          <a:spcPct val="0"/>
        </a:spcAft>
        <a:defRPr sz="2400">
          <a:solidFill>
            <a:schemeClr val="bg1"/>
          </a:solidFill>
          <a:latin typeface="Arial" charset="0"/>
          <a:ea typeface="Avenir Medium"/>
          <a:cs typeface="Avenir Medium"/>
        </a:defRPr>
      </a:lvl7pPr>
      <a:lvl8pPr marL="1371600" algn="l" defTabSz="457200" rtl="0" fontAlgn="base">
        <a:lnSpc>
          <a:spcPct val="90000"/>
        </a:lnSpc>
        <a:spcBef>
          <a:spcPct val="0"/>
        </a:spcBef>
        <a:spcAft>
          <a:spcPct val="0"/>
        </a:spcAft>
        <a:defRPr sz="2400">
          <a:solidFill>
            <a:schemeClr val="bg1"/>
          </a:solidFill>
          <a:latin typeface="Arial" charset="0"/>
          <a:ea typeface="Avenir Medium"/>
          <a:cs typeface="Avenir Medium"/>
        </a:defRPr>
      </a:lvl8pPr>
      <a:lvl9pPr marL="1828800" algn="l" defTabSz="457200" rtl="0" fontAlgn="base">
        <a:lnSpc>
          <a:spcPct val="90000"/>
        </a:lnSpc>
        <a:spcBef>
          <a:spcPct val="0"/>
        </a:spcBef>
        <a:spcAft>
          <a:spcPct val="0"/>
        </a:spcAft>
        <a:defRPr sz="2400">
          <a:solidFill>
            <a:schemeClr val="bg1"/>
          </a:solidFill>
          <a:latin typeface="Arial" charset="0"/>
          <a:ea typeface="Avenir Medium"/>
          <a:cs typeface="Avenir Medium"/>
        </a:defRPr>
      </a:lvl9pPr>
    </p:titleStyle>
    <p:bodyStyle>
      <a:lvl1pPr marL="285750" indent="-285750" algn="l" defTabSz="457200" rtl="0" fontAlgn="base">
        <a:lnSpc>
          <a:spcPct val="150000"/>
        </a:lnSpc>
        <a:spcBef>
          <a:spcPct val="0"/>
        </a:spcBef>
        <a:spcAft>
          <a:spcPts val="1000"/>
        </a:spcAft>
        <a:buClr>
          <a:srgbClr val="606060"/>
        </a:buClr>
        <a:buSzPct val="100000"/>
        <a:buFont typeface="Wingdings" pitchFamily="2" charset="2"/>
        <a:buChar char="§"/>
        <a:defRPr sz="1600" kern="1200">
          <a:solidFill>
            <a:schemeClr val="tx1"/>
          </a:solidFill>
          <a:latin typeface="+mn-lt"/>
          <a:ea typeface="+mn-ea"/>
          <a:cs typeface="+mn-cs"/>
        </a:defRPr>
      </a:lvl1pPr>
      <a:lvl2pPr marL="571500" indent="-227013" algn="l" defTabSz="457200" rtl="0" fontAlgn="base">
        <a:lnSpc>
          <a:spcPct val="150000"/>
        </a:lnSpc>
        <a:spcBef>
          <a:spcPct val="0"/>
        </a:spcBef>
        <a:spcAft>
          <a:spcPts val="1000"/>
        </a:spcAft>
        <a:buClr>
          <a:schemeClr val="accent1"/>
        </a:buClr>
        <a:buFont typeface="Wingdings" pitchFamily="2" charset="2"/>
        <a:buChar char="§"/>
        <a:defRPr sz="1600" kern="1200">
          <a:solidFill>
            <a:schemeClr val="tx1"/>
          </a:solidFill>
          <a:latin typeface="+mn-lt"/>
          <a:ea typeface="+mn-ea"/>
          <a:cs typeface="+mn-cs"/>
        </a:defRPr>
      </a:lvl2pPr>
      <a:lvl3pPr marL="915988" indent="-227013" algn="l" defTabSz="457200" rtl="0" fontAlgn="base">
        <a:lnSpc>
          <a:spcPct val="150000"/>
        </a:lnSpc>
        <a:spcBef>
          <a:spcPct val="0"/>
        </a:spcBef>
        <a:spcAft>
          <a:spcPts val="1000"/>
        </a:spcAft>
        <a:buClr>
          <a:schemeClr val="accent2"/>
        </a:buClr>
        <a:buFont typeface="Wingdings" pitchFamily="2" charset="2"/>
        <a:buChar char="§"/>
        <a:defRPr sz="1600" kern="1200">
          <a:solidFill>
            <a:schemeClr val="tx1"/>
          </a:solidFill>
          <a:latin typeface="+mn-lt"/>
          <a:ea typeface="+mn-ea"/>
          <a:cs typeface="+mn-cs"/>
        </a:defRPr>
      </a:lvl3pPr>
      <a:lvl4pPr marL="1260475" indent="-234950" algn="l" defTabSz="457200" rtl="0" fontAlgn="base">
        <a:lnSpc>
          <a:spcPct val="150000"/>
        </a:lnSpc>
        <a:spcBef>
          <a:spcPct val="0"/>
        </a:spcBef>
        <a:spcAft>
          <a:spcPts val="1000"/>
        </a:spcAft>
        <a:buClr>
          <a:srgbClr val="2FB4BC"/>
        </a:buClr>
        <a:buFont typeface="Wingdings" pitchFamily="2" charset="2"/>
        <a:buChar char="§"/>
        <a:defRPr sz="1600" kern="1200">
          <a:solidFill>
            <a:schemeClr val="tx1"/>
          </a:solidFill>
          <a:latin typeface="+mn-lt"/>
          <a:ea typeface="+mn-ea"/>
          <a:cs typeface="+mn-cs"/>
        </a:defRPr>
      </a:lvl4pPr>
      <a:lvl5pPr marL="1597025" indent="-227013" algn="l" defTabSz="457200" rtl="0" fontAlgn="base">
        <a:lnSpc>
          <a:spcPct val="150000"/>
        </a:lnSpc>
        <a:spcBef>
          <a:spcPct val="0"/>
        </a:spcBef>
        <a:spcAft>
          <a:spcPts val="1000"/>
        </a:spcAft>
        <a:buClr>
          <a:srgbClr val="FDBA16"/>
        </a:buClr>
        <a:buFont typeface="Wingdings" pitchFamily="2" charset="2"/>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738" y="290513"/>
            <a:ext cx="4830762" cy="741362"/>
          </a:xfrm>
          <a:prstGeom prst="rect">
            <a:avLst/>
          </a:prstGeom>
        </p:spPr>
        <p:txBody>
          <a:bodyPr vert="horz" lIns="0" tIns="0" rIns="0" bIns="0" rtlCol="0" anchor="ctr">
            <a:noAutofit/>
          </a:bodyPr>
          <a:lstStyle/>
          <a:p>
            <a:r>
              <a:rPr lang="en-US"/>
              <a:t>Click to edit Master title style</a:t>
            </a:r>
            <a:endParaRPr lang="en-US" dirty="0"/>
          </a:p>
        </p:txBody>
      </p:sp>
      <p:sp>
        <p:nvSpPr>
          <p:cNvPr id="26627" name="Text Placeholder 2"/>
          <p:cNvSpPr>
            <a:spLocks noGrp="1"/>
          </p:cNvSpPr>
          <p:nvPr>
            <p:ph type="body" idx="1"/>
          </p:nvPr>
        </p:nvSpPr>
        <p:spPr bwMode="auto">
          <a:xfrm>
            <a:off x="693738" y="1958975"/>
            <a:ext cx="7993062" cy="4318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93738" y="6356350"/>
            <a:ext cx="2133600" cy="365125"/>
          </a:xfrm>
          <a:prstGeom prst="rect">
            <a:avLst/>
          </a:prstGeom>
        </p:spPr>
        <p:txBody>
          <a:bodyPr vert="horz" wrap="none" lIns="0" tIns="0" rIns="0" bIns="0" rtlCol="0" anchor="ctr"/>
          <a:lstStyle>
            <a:lvl1pPr algn="l" fontAlgn="auto">
              <a:spcBef>
                <a:spcPts val="0"/>
              </a:spcBef>
              <a:spcAft>
                <a:spcPts val="0"/>
              </a:spcAft>
              <a:defRPr sz="1200" baseline="0" smtClean="0">
                <a:solidFill>
                  <a:schemeClr val="tx1">
                    <a:lumMod val="60000"/>
                    <a:lumOff val="40000"/>
                  </a:schemeClr>
                </a:solidFill>
                <a:latin typeface="Avenir Light"/>
              </a:defRPr>
            </a:lvl1pPr>
          </a:lstStyle>
          <a:p>
            <a:pPr>
              <a:defRPr/>
            </a:pPr>
            <a:fld id="{280CD275-95DF-493F-B5ED-07006E3D2883}" type="datetimeFigureOut">
              <a:rPr lang="en-US"/>
              <a:pPr>
                <a:defRPr/>
              </a:pPr>
              <a:t>9/23/2016</a:t>
            </a:fld>
            <a:endParaRPr lang="en-US"/>
          </a:p>
        </p:txBody>
      </p:sp>
      <p:sp>
        <p:nvSpPr>
          <p:cNvPr id="6" name="Slide Number Placeholder 5"/>
          <p:cNvSpPr>
            <a:spLocks noGrp="1"/>
          </p:cNvSpPr>
          <p:nvPr>
            <p:ph type="sldNum" sz="quarter" idx="4"/>
          </p:nvPr>
        </p:nvSpPr>
        <p:spPr>
          <a:xfrm>
            <a:off x="7637463" y="6356350"/>
            <a:ext cx="1049337" cy="365125"/>
          </a:xfrm>
          <a:prstGeom prst="rect">
            <a:avLst/>
          </a:prstGeom>
        </p:spPr>
        <p:txBody>
          <a:bodyPr vert="horz" wrap="none" lIns="0" tIns="0" rIns="0" bIns="0" rtlCol="0" anchor="ctr"/>
          <a:lstStyle>
            <a:lvl1pPr algn="r" fontAlgn="auto">
              <a:spcBef>
                <a:spcPts val="0"/>
              </a:spcBef>
              <a:spcAft>
                <a:spcPts val="0"/>
              </a:spcAft>
              <a:defRPr sz="1200" baseline="0" smtClean="0">
                <a:solidFill>
                  <a:schemeClr val="tx1">
                    <a:lumMod val="60000"/>
                    <a:lumOff val="40000"/>
                  </a:schemeClr>
                </a:solidFill>
                <a:latin typeface="Avenir Light"/>
              </a:defRPr>
            </a:lvl1pPr>
          </a:lstStyle>
          <a:p>
            <a:pPr>
              <a:defRPr/>
            </a:pPr>
            <a:fld id="{1024219D-500F-4248-AC9D-FB9E56358C9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Lst>
  <p:txStyles>
    <p:titleStyle>
      <a:lvl1pPr algn="l" defTabSz="457200" rtl="0" fontAlgn="base">
        <a:lnSpc>
          <a:spcPct val="90000"/>
        </a:lnSpc>
        <a:spcBef>
          <a:spcPct val="0"/>
        </a:spcBef>
        <a:spcAft>
          <a:spcPct val="0"/>
        </a:spcAft>
        <a:defRPr sz="2800" b="1" kern="1200" cap="all">
          <a:solidFill>
            <a:schemeClr val="bg1"/>
          </a:solidFill>
          <a:latin typeface="+mj-lt"/>
          <a:ea typeface="Avenir Medium"/>
          <a:cs typeface="Avenir Medium"/>
        </a:defRPr>
      </a:lvl1pPr>
      <a:lvl2pPr algn="l" defTabSz="457200" rtl="0" fontAlgn="base">
        <a:lnSpc>
          <a:spcPct val="90000"/>
        </a:lnSpc>
        <a:spcBef>
          <a:spcPct val="0"/>
        </a:spcBef>
        <a:spcAft>
          <a:spcPct val="0"/>
        </a:spcAft>
        <a:defRPr sz="2800" b="1">
          <a:solidFill>
            <a:schemeClr val="bg1"/>
          </a:solidFill>
          <a:latin typeface="Arial" charset="0"/>
          <a:ea typeface="Avenir Medium"/>
          <a:cs typeface="Avenir Medium"/>
        </a:defRPr>
      </a:lvl2pPr>
      <a:lvl3pPr algn="l" defTabSz="457200" rtl="0" fontAlgn="base">
        <a:lnSpc>
          <a:spcPct val="90000"/>
        </a:lnSpc>
        <a:spcBef>
          <a:spcPct val="0"/>
        </a:spcBef>
        <a:spcAft>
          <a:spcPct val="0"/>
        </a:spcAft>
        <a:defRPr sz="2800" b="1">
          <a:solidFill>
            <a:schemeClr val="bg1"/>
          </a:solidFill>
          <a:latin typeface="Arial" charset="0"/>
          <a:ea typeface="Avenir Medium"/>
          <a:cs typeface="Avenir Medium"/>
        </a:defRPr>
      </a:lvl3pPr>
      <a:lvl4pPr algn="l" defTabSz="457200" rtl="0" fontAlgn="base">
        <a:lnSpc>
          <a:spcPct val="90000"/>
        </a:lnSpc>
        <a:spcBef>
          <a:spcPct val="0"/>
        </a:spcBef>
        <a:spcAft>
          <a:spcPct val="0"/>
        </a:spcAft>
        <a:defRPr sz="2800" b="1">
          <a:solidFill>
            <a:schemeClr val="bg1"/>
          </a:solidFill>
          <a:latin typeface="Arial" charset="0"/>
          <a:ea typeface="Avenir Medium"/>
          <a:cs typeface="Avenir Medium"/>
        </a:defRPr>
      </a:lvl4pPr>
      <a:lvl5pPr algn="l" defTabSz="457200" rtl="0" fontAlgn="base">
        <a:lnSpc>
          <a:spcPct val="90000"/>
        </a:lnSpc>
        <a:spcBef>
          <a:spcPct val="0"/>
        </a:spcBef>
        <a:spcAft>
          <a:spcPct val="0"/>
        </a:spcAft>
        <a:defRPr sz="2800" b="1">
          <a:solidFill>
            <a:schemeClr val="bg1"/>
          </a:solidFill>
          <a:latin typeface="Arial" charset="0"/>
          <a:ea typeface="Avenir Medium"/>
          <a:cs typeface="Avenir Medium"/>
        </a:defRPr>
      </a:lvl5pPr>
      <a:lvl6pPr marL="457200" algn="l" defTabSz="457200" rtl="0" fontAlgn="base">
        <a:lnSpc>
          <a:spcPct val="90000"/>
        </a:lnSpc>
        <a:spcBef>
          <a:spcPct val="0"/>
        </a:spcBef>
        <a:spcAft>
          <a:spcPct val="0"/>
        </a:spcAft>
        <a:defRPr sz="2800" b="1">
          <a:solidFill>
            <a:schemeClr val="bg1"/>
          </a:solidFill>
          <a:latin typeface="Arial" charset="0"/>
          <a:ea typeface="Avenir Medium"/>
          <a:cs typeface="Avenir Medium"/>
        </a:defRPr>
      </a:lvl6pPr>
      <a:lvl7pPr marL="914400" algn="l" defTabSz="457200" rtl="0" fontAlgn="base">
        <a:lnSpc>
          <a:spcPct val="90000"/>
        </a:lnSpc>
        <a:spcBef>
          <a:spcPct val="0"/>
        </a:spcBef>
        <a:spcAft>
          <a:spcPct val="0"/>
        </a:spcAft>
        <a:defRPr sz="2800" b="1">
          <a:solidFill>
            <a:schemeClr val="bg1"/>
          </a:solidFill>
          <a:latin typeface="Arial" charset="0"/>
          <a:ea typeface="Avenir Medium"/>
          <a:cs typeface="Avenir Medium"/>
        </a:defRPr>
      </a:lvl7pPr>
      <a:lvl8pPr marL="1371600" algn="l" defTabSz="457200" rtl="0" fontAlgn="base">
        <a:lnSpc>
          <a:spcPct val="90000"/>
        </a:lnSpc>
        <a:spcBef>
          <a:spcPct val="0"/>
        </a:spcBef>
        <a:spcAft>
          <a:spcPct val="0"/>
        </a:spcAft>
        <a:defRPr sz="2800" b="1">
          <a:solidFill>
            <a:schemeClr val="bg1"/>
          </a:solidFill>
          <a:latin typeface="Arial" charset="0"/>
          <a:ea typeface="Avenir Medium"/>
          <a:cs typeface="Avenir Medium"/>
        </a:defRPr>
      </a:lvl8pPr>
      <a:lvl9pPr marL="1828800" algn="l" defTabSz="457200" rtl="0" fontAlgn="base">
        <a:lnSpc>
          <a:spcPct val="90000"/>
        </a:lnSpc>
        <a:spcBef>
          <a:spcPct val="0"/>
        </a:spcBef>
        <a:spcAft>
          <a:spcPct val="0"/>
        </a:spcAft>
        <a:defRPr sz="2800" b="1">
          <a:solidFill>
            <a:schemeClr val="bg1"/>
          </a:solidFill>
          <a:latin typeface="Arial" charset="0"/>
          <a:ea typeface="Avenir Medium"/>
          <a:cs typeface="Avenir Medium"/>
        </a:defRPr>
      </a:lvl9pPr>
    </p:titleStyle>
    <p:bodyStyle>
      <a:lvl1pPr marL="285750" indent="-285750" algn="l" defTabSz="457200" rtl="0" fontAlgn="base">
        <a:lnSpc>
          <a:spcPct val="150000"/>
        </a:lnSpc>
        <a:spcBef>
          <a:spcPct val="0"/>
        </a:spcBef>
        <a:spcAft>
          <a:spcPts val="1000"/>
        </a:spcAft>
        <a:buClr>
          <a:srgbClr val="606060"/>
        </a:buClr>
        <a:buSzPct val="100000"/>
        <a:buFont typeface="Wingdings" pitchFamily="2" charset="2"/>
        <a:buChar char="§"/>
        <a:defRPr sz="1600" kern="1200">
          <a:solidFill>
            <a:schemeClr val="tx1"/>
          </a:solidFill>
          <a:latin typeface="+mn-lt"/>
          <a:ea typeface="+mn-ea"/>
          <a:cs typeface="+mn-cs"/>
        </a:defRPr>
      </a:lvl1pPr>
      <a:lvl2pPr marL="571500" indent="-227013" algn="l" defTabSz="457200" rtl="0" fontAlgn="base">
        <a:lnSpc>
          <a:spcPct val="150000"/>
        </a:lnSpc>
        <a:spcBef>
          <a:spcPct val="0"/>
        </a:spcBef>
        <a:spcAft>
          <a:spcPts val="1000"/>
        </a:spcAft>
        <a:buClr>
          <a:schemeClr val="accent1"/>
        </a:buClr>
        <a:buFont typeface="Wingdings" pitchFamily="2" charset="2"/>
        <a:buChar char="§"/>
        <a:defRPr sz="1600" kern="1200">
          <a:solidFill>
            <a:schemeClr val="tx1"/>
          </a:solidFill>
          <a:latin typeface="+mn-lt"/>
          <a:ea typeface="+mn-ea"/>
          <a:cs typeface="+mn-cs"/>
        </a:defRPr>
      </a:lvl2pPr>
      <a:lvl3pPr marL="915988" indent="-227013" algn="l" defTabSz="457200" rtl="0" fontAlgn="base">
        <a:lnSpc>
          <a:spcPct val="150000"/>
        </a:lnSpc>
        <a:spcBef>
          <a:spcPct val="0"/>
        </a:spcBef>
        <a:spcAft>
          <a:spcPts val="1000"/>
        </a:spcAft>
        <a:buClr>
          <a:schemeClr val="accent2"/>
        </a:buClr>
        <a:buFont typeface="Wingdings" pitchFamily="2" charset="2"/>
        <a:buChar char="§"/>
        <a:defRPr sz="1600" kern="1200">
          <a:solidFill>
            <a:schemeClr val="tx1"/>
          </a:solidFill>
          <a:latin typeface="+mn-lt"/>
          <a:ea typeface="+mn-ea"/>
          <a:cs typeface="+mn-cs"/>
        </a:defRPr>
      </a:lvl3pPr>
      <a:lvl4pPr marL="1260475" indent="-234950" algn="l" defTabSz="457200" rtl="0" fontAlgn="base">
        <a:lnSpc>
          <a:spcPct val="150000"/>
        </a:lnSpc>
        <a:spcBef>
          <a:spcPct val="0"/>
        </a:spcBef>
        <a:spcAft>
          <a:spcPts val="1000"/>
        </a:spcAft>
        <a:buClr>
          <a:srgbClr val="2FB4BC"/>
        </a:buClr>
        <a:buFont typeface="Wingdings" pitchFamily="2" charset="2"/>
        <a:buChar char="§"/>
        <a:defRPr sz="1600" kern="1200">
          <a:solidFill>
            <a:schemeClr val="tx1"/>
          </a:solidFill>
          <a:latin typeface="+mn-lt"/>
          <a:ea typeface="+mn-ea"/>
          <a:cs typeface="+mn-cs"/>
        </a:defRPr>
      </a:lvl4pPr>
      <a:lvl5pPr marL="1597025" indent="-227013" algn="l" defTabSz="457200" rtl="0" fontAlgn="base">
        <a:lnSpc>
          <a:spcPct val="150000"/>
        </a:lnSpc>
        <a:spcBef>
          <a:spcPct val="0"/>
        </a:spcBef>
        <a:spcAft>
          <a:spcPts val="1000"/>
        </a:spcAft>
        <a:buClr>
          <a:srgbClr val="FDBA16"/>
        </a:buClr>
        <a:buFont typeface="Wingdings" pitchFamily="2" charset="2"/>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6238" y="268288"/>
            <a:ext cx="7040562" cy="741362"/>
          </a:xfrm>
          <a:prstGeom prst="rect">
            <a:avLst/>
          </a:prstGeom>
        </p:spPr>
        <p:txBody>
          <a:bodyPr vert="horz" lIns="0" tIns="0" rIns="0" bIns="0" rtlCol="0" anchor="b" anchorCtr="0">
            <a:noAutofit/>
          </a:bodyPr>
          <a:lstStyle/>
          <a:p>
            <a:r>
              <a:rPr lang="en-US"/>
              <a:t>Click to edit Master title style</a:t>
            </a:r>
            <a:endParaRPr lang="en-US" dirty="0"/>
          </a:p>
        </p:txBody>
      </p:sp>
      <p:sp>
        <p:nvSpPr>
          <p:cNvPr id="31747" name="Text Placeholder 2"/>
          <p:cNvSpPr>
            <a:spLocks noGrp="1"/>
          </p:cNvSpPr>
          <p:nvPr>
            <p:ph type="body" idx="1"/>
          </p:nvPr>
        </p:nvSpPr>
        <p:spPr bwMode="auto">
          <a:xfrm>
            <a:off x="1646238" y="1731963"/>
            <a:ext cx="7040562" cy="42545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646238" y="6356350"/>
            <a:ext cx="1709737" cy="365125"/>
          </a:xfrm>
          <a:prstGeom prst="rect">
            <a:avLst/>
          </a:prstGeom>
        </p:spPr>
        <p:txBody>
          <a:bodyPr vert="horz" wrap="none" lIns="0" tIns="0" rIns="0" bIns="0" rtlCol="0" anchor="ctr"/>
          <a:lstStyle>
            <a:lvl1pPr algn="l" fontAlgn="auto">
              <a:spcBef>
                <a:spcPts val="0"/>
              </a:spcBef>
              <a:spcAft>
                <a:spcPts val="0"/>
              </a:spcAft>
              <a:defRPr sz="1200" baseline="0" smtClean="0">
                <a:solidFill>
                  <a:schemeClr val="tx1">
                    <a:lumMod val="60000"/>
                    <a:lumOff val="40000"/>
                  </a:schemeClr>
                </a:solidFill>
                <a:latin typeface="Avenir Light"/>
              </a:defRPr>
            </a:lvl1pPr>
          </a:lstStyle>
          <a:p>
            <a:pPr>
              <a:defRPr/>
            </a:pPr>
            <a:fld id="{1DE5C46C-D906-4CC5-8CDF-0D02303FF137}" type="datetimeFigureOut">
              <a:rPr lang="en-US"/>
              <a:pPr>
                <a:defRPr/>
              </a:pPr>
              <a:t>9/23/2016</a:t>
            </a:fld>
            <a:endParaRPr lang="en-US" dirty="0"/>
          </a:p>
        </p:txBody>
      </p:sp>
      <p:sp>
        <p:nvSpPr>
          <p:cNvPr id="6" name="Slide Number Placeholder 5"/>
          <p:cNvSpPr>
            <a:spLocks noGrp="1"/>
          </p:cNvSpPr>
          <p:nvPr>
            <p:ph type="sldNum" sz="quarter" idx="4"/>
          </p:nvPr>
        </p:nvSpPr>
        <p:spPr>
          <a:xfrm>
            <a:off x="7637463" y="6356350"/>
            <a:ext cx="1049337" cy="365125"/>
          </a:xfrm>
          <a:prstGeom prst="rect">
            <a:avLst/>
          </a:prstGeom>
        </p:spPr>
        <p:txBody>
          <a:bodyPr vert="horz" wrap="none" lIns="0" tIns="0" rIns="0" bIns="0" rtlCol="0" anchor="ctr"/>
          <a:lstStyle>
            <a:lvl1pPr algn="r" fontAlgn="auto">
              <a:spcBef>
                <a:spcPts val="0"/>
              </a:spcBef>
              <a:spcAft>
                <a:spcPts val="0"/>
              </a:spcAft>
              <a:defRPr sz="1200" baseline="0" smtClean="0">
                <a:solidFill>
                  <a:schemeClr val="tx1">
                    <a:lumMod val="60000"/>
                    <a:lumOff val="40000"/>
                  </a:schemeClr>
                </a:solidFill>
                <a:latin typeface="Avenir Light"/>
              </a:defRPr>
            </a:lvl1pPr>
          </a:lstStyle>
          <a:p>
            <a:pPr>
              <a:defRPr/>
            </a:pPr>
            <a:fld id="{27817469-CCA2-41F0-9E47-61FFD0276F6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Lst>
  <p:txStyles>
    <p:titleStyle>
      <a:lvl1pPr algn="l" defTabSz="457200" rtl="0" fontAlgn="base">
        <a:lnSpc>
          <a:spcPct val="90000"/>
        </a:lnSpc>
        <a:spcBef>
          <a:spcPct val="0"/>
        </a:spcBef>
        <a:spcAft>
          <a:spcPct val="0"/>
        </a:spcAft>
        <a:defRPr sz="2800" b="1" kern="1200" cap="all">
          <a:solidFill>
            <a:schemeClr val="accent1"/>
          </a:solidFill>
          <a:latin typeface="+mj-lt"/>
          <a:ea typeface="Avenir Medium"/>
          <a:cs typeface="Avenir Medium"/>
        </a:defRPr>
      </a:lvl1pPr>
      <a:lvl2pPr algn="l" defTabSz="457200" rtl="0" fontAlgn="base">
        <a:lnSpc>
          <a:spcPct val="90000"/>
        </a:lnSpc>
        <a:spcBef>
          <a:spcPct val="0"/>
        </a:spcBef>
        <a:spcAft>
          <a:spcPct val="0"/>
        </a:spcAft>
        <a:defRPr sz="2800" b="1">
          <a:solidFill>
            <a:schemeClr val="accent1"/>
          </a:solidFill>
          <a:latin typeface="Arial" charset="0"/>
          <a:ea typeface="Avenir Medium"/>
          <a:cs typeface="Avenir Medium"/>
        </a:defRPr>
      </a:lvl2pPr>
      <a:lvl3pPr algn="l" defTabSz="457200" rtl="0" fontAlgn="base">
        <a:lnSpc>
          <a:spcPct val="90000"/>
        </a:lnSpc>
        <a:spcBef>
          <a:spcPct val="0"/>
        </a:spcBef>
        <a:spcAft>
          <a:spcPct val="0"/>
        </a:spcAft>
        <a:defRPr sz="2800" b="1">
          <a:solidFill>
            <a:schemeClr val="accent1"/>
          </a:solidFill>
          <a:latin typeface="Arial" charset="0"/>
          <a:ea typeface="Avenir Medium"/>
          <a:cs typeface="Avenir Medium"/>
        </a:defRPr>
      </a:lvl3pPr>
      <a:lvl4pPr algn="l" defTabSz="457200" rtl="0" fontAlgn="base">
        <a:lnSpc>
          <a:spcPct val="90000"/>
        </a:lnSpc>
        <a:spcBef>
          <a:spcPct val="0"/>
        </a:spcBef>
        <a:spcAft>
          <a:spcPct val="0"/>
        </a:spcAft>
        <a:defRPr sz="2800" b="1">
          <a:solidFill>
            <a:schemeClr val="accent1"/>
          </a:solidFill>
          <a:latin typeface="Arial" charset="0"/>
          <a:ea typeface="Avenir Medium"/>
          <a:cs typeface="Avenir Medium"/>
        </a:defRPr>
      </a:lvl4pPr>
      <a:lvl5pPr algn="l" defTabSz="457200" rtl="0" fontAlgn="base">
        <a:lnSpc>
          <a:spcPct val="90000"/>
        </a:lnSpc>
        <a:spcBef>
          <a:spcPct val="0"/>
        </a:spcBef>
        <a:spcAft>
          <a:spcPct val="0"/>
        </a:spcAft>
        <a:defRPr sz="2800" b="1">
          <a:solidFill>
            <a:schemeClr val="accent1"/>
          </a:solidFill>
          <a:latin typeface="Arial" charset="0"/>
          <a:ea typeface="Avenir Medium"/>
          <a:cs typeface="Avenir Medium"/>
        </a:defRPr>
      </a:lvl5pPr>
      <a:lvl6pPr marL="457200" algn="l" defTabSz="457200" rtl="0" fontAlgn="base">
        <a:lnSpc>
          <a:spcPct val="90000"/>
        </a:lnSpc>
        <a:spcBef>
          <a:spcPct val="0"/>
        </a:spcBef>
        <a:spcAft>
          <a:spcPct val="0"/>
        </a:spcAft>
        <a:defRPr sz="2800" b="1">
          <a:solidFill>
            <a:schemeClr val="accent1"/>
          </a:solidFill>
          <a:latin typeface="Arial" charset="0"/>
          <a:ea typeface="Avenir Medium"/>
          <a:cs typeface="Avenir Medium"/>
        </a:defRPr>
      </a:lvl6pPr>
      <a:lvl7pPr marL="914400" algn="l" defTabSz="457200" rtl="0" fontAlgn="base">
        <a:lnSpc>
          <a:spcPct val="90000"/>
        </a:lnSpc>
        <a:spcBef>
          <a:spcPct val="0"/>
        </a:spcBef>
        <a:spcAft>
          <a:spcPct val="0"/>
        </a:spcAft>
        <a:defRPr sz="2800" b="1">
          <a:solidFill>
            <a:schemeClr val="accent1"/>
          </a:solidFill>
          <a:latin typeface="Arial" charset="0"/>
          <a:ea typeface="Avenir Medium"/>
          <a:cs typeface="Avenir Medium"/>
        </a:defRPr>
      </a:lvl7pPr>
      <a:lvl8pPr marL="1371600" algn="l" defTabSz="457200" rtl="0" fontAlgn="base">
        <a:lnSpc>
          <a:spcPct val="90000"/>
        </a:lnSpc>
        <a:spcBef>
          <a:spcPct val="0"/>
        </a:spcBef>
        <a:spcAft>
          <a:spcPct val="0"/>
        </a:spcAft>
        <a:defRPr sz="2800" b="1">
          <a:solidFill>
            <a:schemeClr val="accent1"/>
          </a:solidFill>
          <a:latin typeface="Arial" charset="0"/>
          <a:ea typeface="Avenir Medium"/>
          <a:cs typeface="Avenir Medium"/>
        </a:defRPr>
      </a:lvl8pPr>
      <a:lvl9pPr marL="1828800" algn="l" defTabSz="457200" rtl="0" fontAlgn="base">
        <a:lnSpc>
          <a:spcPct val="90000"/>
        </a:lnSpc>
        <a:spcBef>
          <a:spcPct val="0"/>
        </a:spcBef>
        <a:spcAft>
          <a:spcPct val="0"/>
        </a:spcAft>
        <a:defRPr sz="2800" b="1">
          <a:solidFill>
            <a:schemeClr val="accent1"/>
          </a:solidFill>
          <a:latin typeface="Arial" charset="0"/>
          <a:ea typeface="Avenir Medium"/>
          <a:cs typeface="Avenir Medium"/>
        </a:defRPr>
      </a:lvl9pPr>
    </p:titleStyle>
    <p:bodyStyle>
      <a:lvl1pPr marL="285750" indent="-285750" algn="l" defTabSz="457200" rtl="0" fontAlgn="base">
        <a:lnSpc>
          <a:spcPct val="150000"/>
        </a:lnSpc>
        <a:spcBef>
          <a:spcPct val="0"/>
        </a:spcBef>
        <a:spcAft>
          <a:spcPts val="1000"/>
        </a:spcAft>
        <a:buClr>
          <a:srgbClr val="606060"/>
        </a:buClr>
        <a:buSzPct val="100000"/>
        <a:buFont typeface="Wingdings" pitchFamily="2" charset="2"/>
        <a:buChar char="§"/>
        <a:defRPr sz="1600" kern="1200">
          <a:solidFill>
            <a:schemeClr val="tx1"/>
          </a:solidFill>
          <a:latin typeface="+mn-lt"/>
          <a:ea typeface="+mn-ea"/>
          <a:cs typeface="+mn-cs"/>
        </a:defRPr>
      </a:lvl1pPr>
      <a:lvl2pPr marL="571500" indent="-228600" algn="l" defTabSz="457200" rtl="0" fontAlgn="base">
        <a:lnSpc>
          <a:spcPct val="150000"/>
        </a:lnSpc>
        <a:spcBef>
          <a:spcPct val="0"/>
        </a:spcBef>
        <a:spcAft>
          <a:spcPts val="1000"/>
        </a:spcAft>
        <a:buClr>
          <a:schemeClr val="accent1"/>
        </a:buClr>
        <a:buFont typeface="Wingdings" pitchFamily="2" charset="2"/>
        <a:buChar char="§"/>
        <a:defRPr sz="1600" kern="1200">
          <a:solidFill>
            <a:schemeClr val="tx1"/>
          </a:solidFill>
          <a:latin typeface="+mn-lt"/>
          <a:ea typeface="+mn-ea"/>
          <a:cs typeface="+mn-cs"/>
        </a:defRPr>
      </a:lvl2pPr>
      <a:lvl3pPr marL="915988" indent="-227013" algn="l" defTabSz="457200" rtl="0" fontAlgn="base">
        <a:lnSpc>
          <a:spcPct val="150000"/>
        </a:lnSpc>
        <a:spcBef>
          <a:spcPct val="0"/>
        </a:spcBef>
        <a:spcAft>
          <a:spcPts val="1000"/>
        </a:spcAft>
        <a:buClr>
          <a:schemeClr val="accent2"/>
        </a:buClr>
        <a:buFont typeface="Wingdings" pitchFamily="2" charset="2"/>
        <a:buChar char="§"/>
        <a:defRPr sz="1600" kern="1200">
          <a:solidFill>
            <a:schemeClr val="tx1"/>
          </a:solidFill>
          <a:latin typeface="+mn-lt"/>
          <a:ea typeface="+mn-ea"/>
          <a:cs typeface="+mn-cs"/>
        </a:defRPr>
      </a:lvl3pPr>
      <a:lvl4pPr marL="1260475" indent="-234950" algn="l" defTabSz="457200" rtl="0" fontAlgn="base">
        <a:lnSpc>
          <a:spcPct val="150000"/>
        </a:lnSpc>
        <a:spcBef>
          <a:spcPct val="0"/>
        </a:spcBef>
        <a:spcAft>
          <a:spcPts val="1000"/>
        </a:spcAft>
        <a:buClr>
          <a:srgbClr val="2FB4BC"/>
        </a:buClr>
        <a:buFont typeface="Wingdings" pitchFamily="2" charset="2"/>
        <a:buChar char="§"/>
        <a:defRPr sz="1600" kern="1200">
          <a:solidFill>
            <a:schemeClr val="tx1"/>
          </a:solidFill>
          <a:latin typeface="+mn-lt"/>
          <a:ea typeface="+mn-ea"/>
          <a:cs typeface="+mn-cs"/>
        </a:defRPr>
      </a:lvl4pPr>
      <a:lvl5pPr marL="1597025" indent="-228600" algn="l" defTabSz="457200" rtl="0" fontAlgn="base">
        <a:lnSpc>
          <a:spcPct val="150000"/>
        </a:lnSpc>
        <a:spcBef>
          <a:spcPct val="0"/>
        </a:spcBef>
        <a:spcAft>
          <a:spcPts val="1000"/>
        </a:spcAft>
        <a:buClr>
          <a:srgbClr val="FDBA16"/>
        </a:buClr>
        <a:buFont typeface="Wingdings" pitchFamily="2" charset="2"/>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18.jpeg"/><Relationship Id="rId5" Type="http://schemas.openxmlformats.org/officeDocument/2006/relationships/image" Target="../media/image32.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12"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pn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openxmlformats.org/officeDocument/2006/relationships/image" Target="../media/image58.jpeg"/></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7.xml"/><Relationship Id="rId1" Type="http://schemas.openxmlformats.org/officeDocument/2006/relationships/slideLayout" Target="../slideLayouts/slideLayout19.xml"/><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8.xml"/><Relationship Id="rId1" Type="http://schemas.openxmlformats.org/officeDocument/2006/relationships/slideLayout" Target="../slideLayouts/slideLayout19.xml"/><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19.xml"/><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19.xml"/><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35.xml"/><Relationship Id="rId1" Type="http://schemas.openxmlformats.org/officeDocument/2006/relationships/slideLayout" Target="../slideLayouts/slideLayout1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14.xml"/><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0.jpe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71525" y="2130425"/>
            <a:ext cx="7772400" cy="1470025"/>
          </a:xfrm>
        </p:spPr>
        <p:txBody>
          <a:bodyPr wrap="square" numCol="1" anchorCtr="0" compatLnSpc="1">
            <a:prstTxWarp prst="textNoShape">
              <a:avLst/>
            </a:prstTxWarp>
            <a:normAutofit/>
          </a:bodyPr>
          <a:lstStyle/>
          <a:p>
            <a:r>
              <a:rPr lang="en-US" cap="none"/>
              <a:t>MỤC 2: CHIẾN LƯỢC</a:t>
            </a:r>
          </a:p>
        </p:txBody>
      </p:sp>
      <p:sp>
        <p:nvSpPr>
          <p:cNvPr id="5" name="Subtitle 4"/>
          <p:cNvSpPr>
            <a:spLocks noGrp="1"/>
          </p:cNvSpPr>
          <p:nvPr>
            <p:ph type="subTitle" idx="1"/>
          </p:nvPr>
        </p:nvSpPr>
        <p:spPr>
          <a:xfrm>
            <a:off x="1457325" y="3840163"/>
            <a:ext cx="6400800" cy="1276350"/>
          </a:xfrm>
        </p:spPr>
        <p:txBody>
          <a:bodyPr>
            <a:normAutofit fontScale="92500"/>
          </a:bodyPr>
          <a:lstStyle/>
          <a:p>
            <a:r>
              <a:rPr lang="en-US" sz="5400">
                <a:ea typeface="Avenir Medium Oblique"/>
              </a:rPr>
              <a:t>Hệ thống thực phẩm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bodyPr>
          <a:lstStyle/>
          <a:p>
            <a:r>
              <a:rPr lang="en-US" cap="none"/>
              <a:t>CÁC DẠNG HỆ THỐNG THỰC PHẨM</a:t>
            </a:r>
          </a:p>
        </p:txBody>
      </p:sp>
      <p:graphicFrame>
        <p:nvGraphicFramePr>
          <p:cNvPr id="7" name="Content Placeholder 7"/>
          <p:cNvGraphicFramePr>
            <a:graphicFrameLocks/>
          </p:cNvGraphicFramePr>
          <p:nvPr>
            <p:extLst>
              <p:ext uri="{D42A27DB-BD31-4B8C-83A1-F6EECF244321}">
                <p14:modId xmlns:p14="http://schemas.microsoft.com/office/powerpoint/2010/main" val="1882472840"/>
              </p:ext>
            </p:extLst>
          </p:nvPr>
        </p:nvGraphicFramePr>
        <p:xfrm>
          <a:off x="693738" y="1320800"/>
          <a:ext cx="7993062" cy="3962400"/>
        </p:xfrm>
        <a:graphic>
          <a:graphicData uri="http://schemas.openxmlformats.org/drawingml/2006/table">
            <a:tbl>
              <a:tblPr firstRow="1" bandRow="1">
                <a:tableStyleId>{2D5ABB26-0587-4C30-8999-92F81FD0307C}</a:tableStyleId>
              </a:tblPr>
              <a:tblGrid>
                <a:gridCol w="3996531">
                  <a:extLst>
                    <a:ext uri="{9D8B030D-6E8A-4147-A177-3AD203B41FA5}">
                      <a16:colId xmlns:a16="http://schemas.microsoft.com/office/drawing/2014/main" val="20000"/>
                    </a:ext>
                  </a:extLst>
                </a:gridCol>
                <a:gridCol w="3996531">
                  <a:extLst>
                    <a:ext uri="{9D8B030D-6E8A-4147-A177-3AD203B41FA5}">
                      <a16:colId xmlns:a16="http://schemas.microsoft.com/office/drawing/2014/main" val="20001"/>
                    </a:ext>
                  </a:extLst>
                </a:gridCol>
              </a:tblGrid>
              <a:tr h="258442">
                <a:tc>
                  <a:txBody>
                    <a:bodyPr/>
                    <a:lstStyle/>
                    <a:p>
                      <a:pPr algn="ctr"/>
                      <a:r>
                        <a:rPr lang="en-US" sz="2400" b="1" dirty="0"/>
                        <a:t>Theo</a:t>
                      </a:r>
                      <a:r>
                        <a:rPr lang="en-US" sz="2400" b="1" baseline="0" dirty="0"/>
                        <a:t> </a:t>
                      </a:r>
                      <a:r>
                        <a:rPr lang="en-US" sz="2400" b="1" baseline="0" dirty="0" err="1"/>
                        <a:t>quy</a:t>
                      </a:r>
                      <a:r>
                        <a:rPr lang="en-US" sz="2400" b="1" baseline="0" dirty="0"/>
                        <a:t> </a:t>
                      </a:r>
                      <a:r>
                        <a:rPr lang="en-US" sz="2400" b="1" baseline="0" dirty="0" err="1"/>
                        <a:t>đinh</a:t>
                      </a:r>
                      <a:r>
                        <a:rPr lang="en-US" sz="2400" b="1" dirty="0"/>
                        <a:t> </a:t>
                      </a:r>
                    </a:p>
                  </a:txBody>
                  <a:tcPr>
                    <a:lnR w="12700" cap="flat" cmpd="sng" algn="ctr">
                      <a:solidFill>
                        <a:scrgbClr r="0" g="0" b="0"/>
                      </a:solidFill>
                      <a:prstDash val="solid"/>
                      <a:round/>
                      <a:headEnd type="none" w="med" len="med"/>
                      <a:tailEnd type="none" w="med" len="med"/>
                    </a:lnR>
                  </a:tcPr>
                </a:tc>
                <a:tc>
                  <a:txBody>
                    <a:bodyPr/>
                    <a:lstStyle/>
                    <a:p>
                      <a:pPr algn="ctr"/>
                      <a:r>
                        <a:rPr lang="en-US" sz="2400" b="1" dirty="0" err="1"/>
                        <a:t>Bền</a:t>
                      </a:r>
                      <a:r>
                        <a:rPr lang="en-US" sz="2400" b="1" dirty="0"/>
                        <a:t> </a:t>
                      </a:r>
                      <a:r>
                        <a:rPr lang="en-US" sz="2400" b="1" dirty="0" err="1"/>
                        <a:t>vững</a:t>
                      </a:r>
                      <a:endParaRPr lang="en-US" sz="2400" b="1" dirty="0"/>
                    </a:p>
                  </a:txBody>
                  <a:tcPr>
                    <a:lnL w="12700" cap="flat" cmpd="sng" algn="ctr">
                      <a:solidFill>
                        <a:scrgbClr r="0" g="0" b="0"/>
                      </a:solidFill>
                      <a:prstDash val="solid"/>
                      <a:round/>
                      <a:headEnd type="none" w="med" len="med"/>
                      <a:tailEnd type="none" w="med" len="med"/>
                    </a:lnL>
                  </a:tcPr>
                </a:tc>
                <a:extLst>
                  <a:ext uri="{0D108BD9-81ED-4DB2-BD59-A6C34878D82A}">
                    <a16:rowId xmlns:a16="http://schemas.microsoft.com/office/drawing/2014/main" val="10000"/>
                  </a:ext>
                </a:extLst>
              </a:tr>
              <a:tr h="1585110">
                <a:tc>
                  <a:txBody>
                    <a:bodyPr/>
                    <a:lstStyle/>
                    <a:p>
                      <a:pPr marL="342900" indent="-342900">
                        <a:buFont typeface="Arial"/>
                        <a:buChar char="•"/>
                      </a:pPr>
                      <a:r>
                        <a:rPr lang="en-US" sz="2000" dirty="0" err="1">
                          <a:ea typeface="ＭＳ Ｐゴシック" pitchFamily="34" charset="-128"/>
                        </a:rPr>
                        <a:t>Phân</a:t>
                      </a:r>
                      <a:r>
                        <a:rPr lang="en-US" sz="2000" baseline="0" dirty="0">
                          <a:ea typeface="ＭＳ Ｐゴシック" pitchFamily="34" charset="-128"/>
                        </a:rPr>
                        <a:t> </a:t>
                      </a:r>
                      <a:r>
                        <a:rPr lang="en-US" sz="2000" baseline="0" dirty="0" err="1">
                          <a:ea typeface="ＭＳ Ｐゴシック" pitchFamily="34" charset="-128"/>
                        </a:rPr>
                        <a:t>phối</a:t>
                      </a:r>
                      <a:r>
                        <a:rPr lang="en-US" sz="2000" baseline="0" dirty="0">
                          <a:ea typeface="ＭＳ Ｐゴシック" pitchFamily="34" charset="-128"/>
                        </a:rPr>
                        <a:t> </a:t>
                      </a:r>
                      <a:r>
                        <a:rPr lang="en-US" sz="2000" baseline="0" dirty="0" err="1">
                          <a:ea typeface="ＭＳ Ｐゴシック" pitchFamily="34" charset="-128"/>
                        </a:rPr>
                        <a:t>rộng</a:t>
                      </a:r>
                      <a:r>
                        <a:rPr lang="en-US" sz="2000" baseline="0" dirty="0">
                          <a:ea typeface="ＭＳ Ｐゴシック" pitchFamily="34" charset="-128"/>
                        </a:rPr>
                        <a:t> </a:t>
                      </a:r>
                      <a:r>
                        <a:rPr lang="en-US" sz="2000" baseline="0" dirty="0" err="1">
                          <a:ea typeface="ＭＳ Ｐゴシック" pitchFamily="34" charset="-128"/>
                        </a:rPr>
                        <a:t>khắp</a:t>
                      </a:r>
                      <a:r>
                        <a:rPr lang="en-US" sz="2000" baseline="0" dirty="0">
                          <a:ea typeface="ＭＳ Ｐゴシック" pitchFamily="34" charset="-128"/>
                        </a:rPr>
                        <a:t> </a:t>
                      </a:r>
                      <a:r>
                        <a:rPr lang="en-US" sz="2000" baseline="0" dirty="0" err="1">
                          <a:ea typeface="ＭＳ Ｐゴシック" pitchFamily="34" charset="-128"/>
                        </a:rPr>
                        <a:t>theo</a:t>
                      </a:r>
                      <a:r>
                        <a:rPr lang="en-US" sz="2000" baseline="0" dirty="0">
                          <a:ea typeface="ＭＳ Ｐゴシック" pitchFamily="34" charset="-128"/>
                        </a:rPr>
                        <a:t> </a:t>
                      </a:r>
                      <a:r>
                        <a:rPr lang="en-US" sz="2000" baseline="0" dirty="0" err="1">
                          <a:ea typeface="ＭＳ Ｐゴシック" pitchFamily="34" charset="-128"/>
                        </a:rPr>
                        <a:t>giá</a:t>
                      </a:r>
                      <a:endParaRPr lang="en-US" sz="2000" dirty="0">
                        <a:ea typeface="ＭＳ Ｐゴシック" pitchFamily="34" charset="-128"/>
                      </a:endParaRPr>
                    </a:p>
                    <a:p>
                      <a:pPr marL="171450" indent="-171450">
                        <a:buFont typeface="Arial"/>
                        <a:buChar char="•"/>
                      </a:pPr>
                      <a:endParaRPr lang="en-US" sz="800" dirty="0">
                        <a:ea typeface="ＭＳ Ｐゴシック" pitchFamily="34" charset="-128"/>
                      </a:endParaRPr>
                    </a:p>
                    <a:p>
                      <a:pPr marL="342900" indent="-342900">
                        <a:buFont typeface="Arial"/>
                        <a:buChar char="•"/>
                      </a:pPr>
                      <a:r>
                        <a:rPr lang="en-US" sz="2000" dirty="0" err="1">
                          <a:ea typeface="ＭＳ Ｐゴシック" pitchFamily="34" charset="-128"/>
                        </a:rPr>
                        <a:t>Được</a:t>
                      </a:r>
                      <a:r>
                        <a:rPr lang="en-US" sz="2000" baseline="0" dirty="0">
                          <a:ea typeface="ＭＳ Ｐゴシック" pitchFamily="34" charset="-128"/>
                        </a:rPr>
                        <a:t> </a:t>
                      </a:r>
                      <a:r>
                        <a:rPr lang="en-US" sz="2000" baseline="0" dirty="0" err="1">
                          <a:ea typeface="ＭＳ Ｐゴシック" pitchFamily="34" charset="-128"/>
                        </a:rPr>
                        <a:t>điều</a:t>
                      </a:r>
                      <a:r>
                        <a:rPr lang="en-US" sz="2000" baseline="0" dirty="0">
                          <a:ea typeface="ＭＳ Ｐゴシック" pitchFamily="34" charset="-128"/>
                        </a:rPr>
                        <a:t> </a:t>
                      </a:r>
                      <a:r>
                        <a:rPr lang="en-US" sz="2000" baseline="0" dirty="0" err="1">
                          <a:ea typeface="ＭＳ Ｐゴシック" pitchFamily="34" charset="-128"/>
                        </a:rPr>
                        <a:t>hướng</a:t>
                      </a:r>
                      <a:r>
                        <a:rPr lang="en-US" sz="2000" baseline="0" dirty="0">
                          <a:ea typeface="ＭＳ Ｐゴシック" pitchFamily="34" charset="-128"/>
                        </a:rPr>
                        <a:t> </a:t>
                      </a:r>
                      <a:r>
                        <a:rPr lang="en-US" sz="2000" baseline="0" dirty="0" err="1">
                          <a:ea typeface="ＭＳ Ｐゴシック" pitchFamily="34" charset="-128"/>
                        </a:rPr>
                        <a:t>bằng</a:t>
                      </a:r>
                      <a:r>
                        <a:rPr lang="en-US" sz="2000" baseline="0" dirty="0">
                          <a:ea typeface="ＭＳ Ｐゴシック" pitchFamily="34" charset="-128"/>
                        </a:rPr>
                        <a:t> </a:t>
                      </a:r>
                      <a:r>
                        <a:rPr lang="en-US" sz="2000" baseline="0" dirty="0" err="1">
                          <a:ea typeface="ＭＳ Ｐゴシック" pitchFamily="34" charset="-128"/>
                        </a:rPr>
                        <a:t>sự</a:t>
                      </a:r>
                      <a:r>
                        <a:rPr lang="en-US" sz="2000" baseline="0" dirty="0">
                          <a:ea typeface="ＭＳ Ｐゴシック" pitchFamily="34" charset="-128"/>
                        </a:rPr>
                        <a:t> </a:t>
                      </a:r>
                      <a:r>
                        <a:rPr lang="en-US" sz="2000" baseline="0" dirty="0" err="1">
                          <a:ea typeface="ＭＳ Ｐゴシック" pitchFamily="34" charset="-128"/>
                        </a:rPr>
                        <a:t>mở</a:t>
                      </a:r>
                      <a:r>
                        <a:rPr lang="en-US" sz="2000" baseline="0" dirty="0">
                          <a:ea typeface="ＭＳ Ｐゴシック" pitchFamily="34" charset="-128"/>
                        </a:rPr>
                        <a:t> </a:t>
                      </a:r>
                      <a:r>
                        <a:rPr lang="en-US" sz="2000" baseline="0" dirty="0" err="1">
                          <a:ea typeface="ＭＳ Ｐゴシック" pitchFamily="34" charset="-128"/>
                        </a:rPr>
                        <a:t>rộng</a:t>
                      </a:r>
                      <a:r>
                        <a:rPr lang="en-US" sz="2000" baseline="0" dirty="0">
                          <a:ea typeface="ＭＳ Ｐゴシック" pitchFamily="34" charset="-128"/>
                        </a:rPr>
                        <a:t> </a:t>
                      </a:r>
                      <a:r>
                        <a:rPr lang="en-US" sz="2000" baseline="0" dirty="0" err="1">
                          <a:ea typeface="ＭＳ Ｐゴシック" pitchFamily="34" charset="-128"/>
                        </a:rPr>
                        <a:t>và</a:t>
                      </a:r>
                      <a:r>
                        <a:rPr lang="en-US" sz="2000" baseline="0" dirty="0">
                          <a:ea typeface="ＭＳ Ｐゴシック" pitchFamily="34" charset="-128"/>
                        </a:rPr>
                        <a:t> </a:t>
                      </a:r>
                      <a:r>
                        <a:rPr lang="en-US" sz="2000" baseline="0" dirty="0" err="1">
                          <a:ea typeface="ＭＳ Ｐゴシック" pitchFamily="34" charset="-128"/>
                        </a:rPr>
                        <a:t>tăng</a:t>
                      </a:r>
                      <a:r>
                        <a:rPr lang="en-US" sz="2000" baseline="0" dirty="0">
                          <a:ea typeface="ＭＳ Ｐゴシック" pitchFamily="34" charset="-128"/>
                        </a:rPr>
                        <a:t> </a:t>
                      </a:r>
                      <a:r>
                        <a:rPr lang="en-US" sz="2000" baseline="0" dirty="0" err="1">
                          <a:ea typeface="ＭＳ Ｐゴシック" pitchFamily="34" charset="-128"/>
                        </a:rPr>
                        <a:t>lợi</a:t>
                      </a:r>
                      <a:r>
                        <a:rPr lang="en-US" sz="2000" baseline="0" dirty="0">
                          <a:ea typeface="ＭＳ Ｐゴシック" pitchFamily="34" charset="-128"/>
                        </a:rPr>
                        <a:t> </a:t>
                      </a:r>
                      <a:r>
                        <a:rPr lang="en-US" sz="2000" baseline="0" dirty="0" err="1">
                          <a:ea typeface="ＭＳ Ｐゴシック" pitchFamily="34" charset="-128"/>
                        </a:rPr>
                        <a:t>ích</a:t>
                      </a:r>
                      <a:endParaRPr lang="en-US" sz="2000" dirty="0">
                        <a:ea typeface="ＭＳ Ｐゴシック" pitchFamily="34" charset="-128"/>
                      </a:endParaRPr>
                    </a:p>
                    <a:p>
                      <a:pPr marL="171450" indent="-171450">
                        <a:buFont typeface="Arial"/>
                        <a:buChar char="•"/>
                      </a:pPr>
                      <a:endParaRPr lang="en-US" sz="800" dirty="0">
                        <a:ea typeface="ＭＳ Ｐゴシック" pitchFamily="34" charset="-128"/>
                      </a:endParaRPr>
                    </a:p>
                    <a:p>
                      <a:pPr marL="342900" indent="-342900">
                        <a:buFont typeface="Arial"/>
                        <a:buChar char="•"/>
                      </a:pPr>
                      <a:r>
                        <a:rPr lang="en-US" sz="2000" dirty="0" err="1">
                          <a:ea typeface="ＭＳ Ｐゴシック" pitchFamily="34" charset="-128"/>
                        </a:rPr>
                        <a:t>Dựa</a:t>
                      </a:r>
                      <a:r>
                        <a:rPr lang="en-US" sz="2000" baseline="0" dirty="0">
                          <a:ea typeface="ＭＳ Ｐゴシック" pitchFamily="34" charset="-128"/>
                        </a:rPr>
                        <a:t> </a:t>
                      </a:r>
                      <a:r>
                        <a:rPr lang="en-US" sz="2000" baseline="0" dirty="0" err="1">
                          <a:ea typeface="ＭＳ Ｐゴシック" pitchFamily="34" charset="-128"/>
                        </a:rPr>
                        <a:t>trên</a:t>
                      </a:r>
                      <a:r>
                        <a:rPr lang="en-US" sz="2000" baseline="0" dirty="0">
                          <a:ea typeface="ＭＳ Ｐゴシック" pitchFamily="34" charset="-128"/>
                        </a:rPr>
                        <a:t> </a:t>
                      </a:r>
                      <a:r>
                        <a:rPr lang="en-US" sz="2000" baseline="0" dirty="0" err="1">
                          <a:ea typeface="ＭＳ Ｐゴシック" pitchFamily="34" charset="-128"/>
                        </a:rPr>
                        <a:t>mô</a:t>
                      </a:r>
                      <a:r>
                        <a:rPr lang="en-US" sz="2000" baseline="0" dirty="0">
                          <a:ea typeface="ＭＳ Ｐゴシック" pitchFamily="34" charset="-128"/>
                        </a:rPr>
                        <a:t> </a:t>
                      </a:r>
                      <a:r>
                        <a:rPr lang="en-US" sz="2000" baseline="0" dirty="0" err="1">
                          <a:ea typeface="ＭＳ Ｐゴシック" pitchFamily="34" charset="-128"/>
                        </a:rPr>
                        <a:t>hình</a:t>
                      </a:r>
                      <a:r>
                        <a:rPr lang="en-US" sz="2000" baseline="0" dirty="0">
                          <a:ea typeface="ＭＳ Ｐゴシック" pitchFamily="34" charset="-128"/>
                        </a:rPr>
                        <a:t> </a:t>
                      </a:r>
                      <a:r>
                        <a:rPr lang="en-US" sz="2000" baseline="0" dirty="0" err="1">
                          <a:ea typeface="ＭＳ Ｐゴシック" pitchFamily="34" charset="-128"/>
                        </a:rPr>
                        <a:t>năng</a:t>
                      </a:r>
                      <a:r>
                        <a:rPr lang="en-US" sz="2000" baseline="0" dirty="0">
                          <a:ea typeface="ＭＳ Ｐゴシック" pitchFamily="34" charset="-128"/>
                        </a:rPr>
                        <a:t> </a:t>
                      </a:r>
                      <a:r>
                        <a:rPr lang="en-US" sz="2000" baseline="0" dirty="0" err="1">
                          <a:ea typeface="ＭＳ Ｐゴシック" pitchFamily="34" charset="-128"/>
                        </a:rPr>
                        <a:t>suất</a:t>
                      </a:r>
                      <a:endParaRPr lang="en-US" sz="2000" dirty="0">
                        <a:ea typeface="ＭＳ Ｐゴシック" pitchFamily="34" charset="-128"/>
                      </a:endParaRPr>
                    </a:p>
                    <a:p>
                      <a:pPr marL="1085850" lvl="2" indent="-171450">
                        <a:buFont typeface="Arial"/>
                        <a:buChar char="•"/>
                      </a:pPr>
                      <a:endParaRPr lang="en-US" sz="800" dirty="0">
                        <a:ea typeface="ＭＳ Ｐゴシック" pitchFamily="34" charset="-128"/>
                      </a:endParaRPr>
                    </a:p>
                    <a:p>
                      <a:pPr marL="1200150" lvl="2" indent="-285750">
                        <a:buFont typeface="Arial"/>
                        <a:buChar char="•"/>
                      </a:pPr>
                      <a:r>
                        <a:rPr lang="en-US" sz="1800" dirty="0" err="1">
                          <a:ea typeface="ＭＳ Ｐゴシック" pitchFamily="34" charset="-128"/>
                        </a:rPr>
                        <a:t>Hệ</a:t>
                      </a:r>
                      <a:r>
                        <a:rPr lang="en-US" sz="1800" baseline="0" dirty="0">
                          <a:ea typeface="ＭＳ Ｐゴシック" pitchFamily="34" charset="-128"/>
                        </a:rPr>
                        <a:t> </a:t>
                      </a:r>
                      <a:r>
                        <a:rPr lang="en-US" sz="1800" baseline="0" dirty="0" err="1">
                          <a:ea typeface="ＭＳ Ｐゴシック" pitchFamily="34" charset="-128"/>
                        </a:rPr>
                        <a:t>thống</a:t>
                      </a:r>
                      <a:r>
                        <a:rPr lang="en-US" sz="1800" baseline="0" dirty="0">
                          <a:ea typeface="ＭＳ Ｐゴシック" pitchFamily="34" charset="-128"/>
                        </a:rPr>
                        <a:t> </a:t>
                      </a:r>
                      <a:r>
                        <a:rPr lang="en-US" sz="1800" baseline="0" dirty="0" err="1">
                          <a:ea typeface="ＭＳ Ｐゴシック" pitchFamily="34" charset="-128"/>
                        </a:rPr>
                        <a:t>thực</a:t>
                      </a:r>
                      <a:r>
                        <a:rPr lang="en-US" sz="1800" baseline="0" dirty="0">
                          <a:ea typeface="ＭＳ Ｐゴシック" pitchFamily="34" charset="-128"/>
                        </a:rPr>
                        <a:t> </a:t>
                      </a:r>
                      <a:r>
                        <a:rPr lang="en-US" sz="1800" baseline="0" dirty="0" err="1">
                          <a:ea typeface="ＭＳ Ｐゴシック" pitchFamily="34" charset="-128"/>
                        </a:rPr>
                        <a:t>phẩm</a:t>
                      </a:r>
                      <a:r>
                        <a:rPr lang="en-US" sz="1800" baseline="0" dirty="0">
                          <a:ea typeface="ＭＳ Ｐゴシック" pitchFamily="34" charset="-128"/>
                        </a:rPr>
                        <a:t> </a:t>
                      </a:r>
                      <a:r>
                        <a:rPr lang="en-US" sz="1800" baseline="0" dirty="0" err="1">
                          <a:ea typeface="ＭＳ Ｐゴシック" pitchFamily="34" charset="-128"/>
                        </a:rPr>
                        <a:t>công</a:t>
                      </a:r>
                      <a:r>
                        <a:rPr lang="en-US" sz="1800" baseline="0" dirty="0">
                          <a:ea typeface="ＭＳ Ｐゴシック" pitchFamily="34" charset="-128"/>
                        </a:rPr>
                        <a:t> </a:t>
                      </a:r>
                      <a:r>
                        <a:rPr lang="en-US" sz="1800" baseline="0" dirty="0" err="1">
                          <a:ea typeface="ＭＳ Ｐゴシック" pitchFamily="34" charset="-128"/>
                        </a:rPr>
                        <a:t>nghiệp</a:t>
                      </a:r>
                      <a:endParaRPr lang="en-US" sz="1800" dirty="0">
                        <a:ea typeface="ＭＳ Ｐゴシック" pitchFamily="34" charset="-128"/>
                      </a:endParaRPr>
                    </a:p>
                    <a:p>
                      <a:pPr marL="1200150" lvl="2" indent="-285750">
                        <a:buFont typeface="Arial"/>
                        <a:buChar char="•"/>
                      </a:pPr>
                      <a:r>
                        <a:rPr lang="en-US" sz="1800" dirty="0" err="1">
                          <a:ea typeface="ＭＳ Ｐゴシック" pitchFamily="34" charset="-128"/>
                        </a:rPr>
                        <a:t>Đa</a:t>
                      </a:r>
                      <a:r>
                        <a:rPr lang="en-US" sz="1800" baseline="0" dirty="0">
                          <a:ea typeface="ＭＳ Ｐゴシック" pitchFamily="34" charset="-128"/>
                        </a:rPr>
                        <a:t> </a:t>
                      </a:r>
                      <a:r>
                        <a:rPr lang="en-US" sz="1800" baseline="0" dirty="0" err="1">
                          <a:ea typeface="ＭＳ Ｐゴシック" pitchFamily="34" charset="-128"/>
                        </a:rPr>
                        <a:t>quốc</a:t>
                      </a:r>
                      <a:r>
                        <a:rPr lang="en-US" sz="1800" baseline="0" dirty="0">
                          <a:ea typeface="ＭＳ Ｐゴシック" pitchFamily="34" charset="-128"/>
                        </a:rPr>
                        <a:t> </a:t>
                      </a:r>
                      <a:r>
                        <a:rPr lang="en-US" sz="1800" baseline="0" dirty="0" err="1">
                          <a:ea typeface="ＭＳ Ｐゴシック" pitchFamily="34" charset="-128"/>
                        </a:rPr>
                        <a:t>gia</a:t>
                      </a:r>
                      <a:endParaRPr lang="en-US" sz="1800" baseline="0" dirty="0">
                        <a:ea typeface="ＭＳ Ｐゴシック" pitchFamily="34" charset="-128"/>
                      </a:endParaRPr>
                    </a:p>
                    <a:p>
                      <a:pPr marL="1200150" lvl="2" indent="-285750">
                        <a:buFont typeface="Arial"/>
                        <a:buChar char="•"/>
                      </a:pPr>
                      <a:r>
                        <a:rPr lang="en-US" sz="1800" dirty="0" err="1">
                          <a:ea typeface="ＭＳ Ｐゴシック" pitchFamily="34" charset="-128"/>
                        </a:rPr>
                        <a:t>Công</a:t>
                      </a:r>
                      <a:r>
                        <a:rPr lang="en-US" sz="1800" baseline="0" dirty="0">
                          <a:ea typeface="ＭＳ Ｐゴシック" pitchFamily="34" charset="-128"/>
                        </a:rPr>
                        <a:t> ty</a:t>
                      </a:r>
                      <a:endParaRPr lang="en-US" sz="1800" dirty="0">
                        <a:ea typeface="ＭＳ Ｐゴシック" pitchFamily="34" charset="-128"/>
                      </a:endParaRPr>
                    </a:p>
                  </a:txBody>
                  <a:tcPr>
                    <a:lnR w="12700" cap="flat" cmpd="sng" algn="ctr">
                      <a:solidFill>
                        <a:scrgbClr r="0" g="0" b="0"/>
                      </a:solidFill>
                      <a:prstDash val="solid"/>
                      <a:round/>
                      <a:headEnd type="none" w="med" len="med"/>
                      <a:tailEnd type="none" w="med" len="med"/>
                    </a:lnR>
                  </a:tcPr>
                </a:tc>
                <a:tc>
                  <a:txBody>
                    <a:bodyPr/>
                    <a:lstStyle/>
                    <a:p>
                      <a:pPr marL="342900" indent="-342900">
                        <a:buFont typeface="Arial"/>
                        <a:buChar char="•"/>
                        <a:defRPr/>
                      </a:pPr>
                      <a:r>
                        <a:rPr lang="en-US" sz="2000" dirty="0" err="1">
                          <a:ea typeface="ＭＳ Ｐゴシック" pitchFamily="34" charset="-128"/>
                        </a:rPr>
                        <a:t>Tập</a:t>
                      </a:r>
                      <a:r>
                        <a:rPr lang="en-US" sz="2000" baseline="0" dirty="0">
                          <a:ea typeface="ＭＳ Ｐゴシック" pitchFamily="34" charset="-128"/>
                        </a:rPr>
                        <a:t> </a:t>
                      </a:r>
                      <a:r>
                        <a:rPr lang="en-US" sz="2000" baseline="0" dirty="0" err="1">
                          <a:ea typeface="ＭＳ Ｐゴシック" pitchFamily="34" charset="-128"/>
                        </a:rPr>
                        <a:t>trung</a:t>
                      </a:r>
                      <a:r>
                        <a:rPr lang="en-US" sz="2000" baseline="0" dirty="0">
                          <a:ea typeface="ＭＳ Ｐゴシック" pitchFamily="34" charset="-128"/>
                        </a:rPr>
                        <a:t> </a:t>
                      </a:r>
                      <a:r>
                        <a:rPr lang="en-US" sz="2000" dirty="0" err="1">
                          <a:ea typeface="ＭＳ Ｐゴシック" pitchFamily="34" charset="-128"/>
                        </a:rPr>
                        <a:t>tạo</a:t>
                      </a:r>
                      <a:r>
                        <a:rPr lang="en-US" sz="2000" baseline="0" dirty="0">
                          <a:ea typeface="ＭＳ Ｐゴシック" pitchFamily="34" charset="-128"/>
                        </a:rPr>
                        <a:t> </a:t>
                      </a:r>
                      <a:r>
                        <a:rPr lang="en-US" sz="2000" baseline="0" dirty="0" err="1">
                          <a:ea typeface="ＭＳ Ｐゴシック" pitchFamily="34" charset="-128"/>
                        </a:rPr>
                        <a:t>lợi</a:t>
                      </a:r>
                      <a:r>
                        <a:rPr lang="en-US" sz="2000" baseline="0" dirty="0">
                          <a:ea typeface="ＭＳ Ｐゴシック" pitchFamily="34" charset="-128"/>
                        </a:rPr>
                        <a:t> </a:t>
                      </a:r>
                      <a:r>
                        <a:rPr lang="en-US" sz="2000" baseline="0" dirty="0" err="1">
                          <a:ea typeface="ＭＳ Ｐゴシック" pitchFamily="34" charset="-128"/>
                        </a:rPr>
                        <a:t>ích</a:t>
                      </a:r>
                      <a:r>
                        <a:rPr lang="en-US" sz="2000" baseline="0" dirty="0">
                          <a:ea typeface="ＭＳ Ｐゴシック" pitchFamily="34" charset="-128"/>
                        </a:rPr>
                        <a:t> </a:t>
                      </a:r>
                      <a:r>
                        <a:rPr lang="en-US" sz="2000" baseline="0" dirty="0" err="1">
                          <a:ea typeface="ＭＳ Ｐゴシック" pitchFamily="34" charset="-128"/>
                        </a:rPr>
                        <a:t>cục</a:t>
                      </a:r>
                      <a:r>
                        <a:rPr lang="en-US" sz="2000" baseline="0" dirty="0">
                          <a:ea typeface="ＭＳ Ｐゴシック" pitchFamily="34" charset="-128"/>
                        </a:rPr>
                        <a:t> </a:t>
                      </a:r>
                      <a:r>
                        <a:rPr lang="en-US" sz="2000" baseline="0" dirty="0" err="1">
                          <a:ea typeface="ＭＳ Ｐゴシック" pitchFamily="34" charset="-128"/>
                        </a:rPr>
                        <a:t>bộ</a:t>
                      </a:r>
                      <a:r>
                        <a:rPr lang="en-US" sz="2000" baseline="0" dirty="0">
                          <a:ea typeface="ＭＳ Ｐゴシック" pitchFamily="34" charset="-128"/>
                        </a:rPr>
                        <a:t> </a:t>
                      </a:r>
                      <a:r>
                        <a:rPr lang="en-US" sz="2000" baseline="0" dirty="0" err="1">
                          <a:ea typeface="ＭＳ Ｐゴシック" pitchFamily="34" charset="-128"/>
                        </a:rPr>
                        <a:t>trực</a:t>
                      </a:r>
                      <a:r>
                        <a:rPr lang="en-US" sz="2000" baseline="0" dirty="0">
                          <a:ea typeface="ＭＳ Ｐゴシック" pitchFamily="34" charset="-128"/>
                        </a:rPr>
                        <a:t> </a:t>
                      </a:r>
                      <a:r>
                        <a:rPr lang="en-US" sz="2000" baseline="0" dirty="0" err="1">
                          <a:ea typeface="ＭＳ Ｐゴシック" pitchFamily="34" charset="-128"/>
                        </a:rPr>
                        <a:t>tiếp</a:t>
                      </a:r>
                      <a:r>
                        <a:rPr lang="en-US" sz="2000" baseline="0" dirty="0">
                          <a:ea typeface="ＭＳ Ｐゴシック" pitchFamily="34" charset="-128"/>
                        </a:rPr>
                        <a:t> </a:t>
                      </a:r>
                      <a:r>
                        <a:rPr lang="en-US" sz="2000" baseline="0" dirty="0" err="1">
                          <a:ea typeface="ＭＳ Ｐゴシック" pitchFamily="34" charset="-128"/>
                        </a:rPr>
                        <a:t>cho</a:t>
                      </a:r>
                      <a:r>
                        <a:rPr lang="en-US" sz="2000" baseline="0" dirty="0">
                          <a:ea typeface="ＭＳ Ｐゴシック" pitchFamily="34" charset="-128"/>
                        </a:rPr>
                        <a:t> </a:t>
                      </a:r>
                      <a:r>
                        <a:rPr lang="en-US" sz="2000" baseline="0" dirty="0" err="1">
                          <a:ea typeface="ＭＳ Ｐゴシック" pitchFamily="34" charset="-128"/>
                        </a:rPr>
                        <a:t>cộng</a:t>
                      </a:r>
                      <a:r>
                        <a:rPr lang="en-US" sz="2000" baseline="0" dirty="0">
                          <a:ea typeface="ＭＳ Ｐゴシック" pitchFamily="34" charset="-128"/>
                        </a:rPr>
                        <a:t> </a:t>
                      </a:r>
                      <a:r>
                        <a:rPr lang="en-US" sz="2000" baseline="0" dirty="0" err="1">
                          <a:ea typeface="ＭＳ Ｐゴシック" pitchFamily="34" charset="-128"/>
                        </a:rPr>
                        <a:t>đồng</a:t>
                      </a:r>
                      <a:endParaRPr lang="en-US" sz="2000" dirty="0">
                        <a:ea typeface="ＭＳ Ｐゴシック" pitchFamily="34" charset="-128"/>
                      </a:endParaRPr>
                    </a:p>
                    <a:p>
                      <a:pPr marL="171450" indent="-171450">
                        <a:buFont typeface="Arial"/>
                        <a:buChar char="•"/>
                        <a:defRPr/>
                      </a:pPr>
                      <a:endParaRPr lang="en-US" sz="800" dirty="0">
                        <a:ea typeface="ＭＳ Ｐゴシック" pitchFamily="34" charset="-128"/>
                      </a:endParaRPr>
                    </a:p>
                    <a:p>
                      <a:pPr marL="342900" indent="-342900">
                        <a:buFont typeface="Arial"/>
                        <a:buChar char="•"/>
                        <a:defRPr/>
                      </a:pPr>
                      <a:r>
                        <a:rPr lang="en-US" sz="2000" dirty="0" err="1">
                          <a:ea typeface="ＭＳ Ｐゴシック" pitchFamily="34" charset="-128"/>
                        </a:rPr>
                        <a:t>Có</a:t>
                      </a:r>
                      <a:r>
                        <a:rPr lang="en-US" sz="2000" baseline="0" dirty="0">
                          <a:ea typeface="ＭＳ Ｐゴシック" pitchFamily="34" charset="-128"/>
                        </a:rPr>
                        <a:t> </a:t>
                      </a:r>
                      <a:r>
                        <a:rPr lang="en-US" sz="2000" baseline="0" dirty="0" err="1">
                          <a:ea typeface="ＭＳ Ｐゴシック" pitchFamily="34" charset="-128"/>
                        </a:rPr>
                        <a:t>thể</a:t>
                      </a:r>
                      <a:r>
                        <a:rPr lang="en-US" sz="2000" baseline="0" dirty="0">
                          <a:ea typeface="ＭＳ Ｐゴシック" pitchFamily="34" charset="-128"/>
                        </a:rPr>
                        <a:t> </a:t>
                      </a:r>
                      <a:r>
                        <a:rPr lang="en-US" sz="2000" baseline="0" dirty="0" err="1">
                          <a:ea typeface="ＭＳ Ｐゴシック" pitchFamily="34" charset="-128"/>
                        </a:rPr>
                        <a:t>tiếp</a:t>
                      </a:r>
                      <a:r>
                        <a:rPr lang="en-US" sz="2000" baseline="0" dirty="0">
                          <a:ea typeface="ＭＳ Ｐゴシック" pitchFamily="34" charset="-128"/>
                        </a:rPr>
                        <a:t> </a:t>
                      </a:r>
                      <a:r>
                        <a:rPr lang="en-US" sz="2000" baseline="0" dirty="0" err="1">
                          <a:ea typeface="ＭＳ Ｐゴシック" pitchFamily="34" charset="-128"/>
                        </a:rPr>
                        <a:t>cận</a:t>
                      </a:r>
                      <a:r>
                        <a:rPr lang="en-US" sz="2000" baseline="0" dirty="0">
                          <a:ea typeface="ＭＳ Ｐゴシック" pitchFamily="34" charset="-128"/>
                        </a:rPr>
                        <a:t> </a:t>
                      </a:r>
                      <a:r>
                        <a:rPr lang="en-US" sz="2000" baseline="0" dirty="0" err="1">
                          <a:ea typeface="ＭＳ Ｐゴシック" pitchFamily="34" charset="-128"/>
                        </a:rPr>
                        <a:t>theo</a:t>
                      </a:r>
                      <a:r>
                        <a:rPr lang="en-US" sz="2000" baseline="0" dirty="0">
                          <a:ea typeface="ＭＳ Ｐゴシック" pitchFamily="34" charset="-128"/>
                        </a:rPr>
                        <a:t> </a:t>
                      </a:r>
                      <a:r>
                        <a:rPr lang="en-US" sz="2000" baseline="0" dirty="0" err="1">
                          <a:ea typeface="ＭＳ Ｐゴシック" pitchFamily="34" charset="-128"/>
                        </a:rPr>
                        <a:t>địa</a:t>
                      </a:r>
                      <a:r>
                        <a:rPr lang="en-US" sz="2000" baseline="0" dirty="0">
                          <a:ea typeface="ＭＳ Ｐゴシック" pitchFamily="34" charset="-128"/>
                        </a:rPr>
                        <a:t> </a:t>
                      </a:r>
                      <a:r>
                        <a:rPr lang="en-US" sz="2000" baseline="0" dirty="0" err="1">
                          <a:ea typeface="ＭＳ Ｐゴシック" pitchFamily="34" charset="-128"/>
                        </a:rPr>
                        <a:t>lý</a:t>
                      </a:r>
                      <a:r>
                        <a:rPr lang="en-US" sz="2000" baseline="0" dirty="0">
                          <a:ea typeface="ＭＳ Ｐゴシック" pitchFamily="34" charset="-128"/>
                        </a:rPr>
                        <a:t> </a:t>
                      </a:r>
                      <a:r>
                        <a:rPr lang="en-US" sz="2000" baseline="0" dirty="0" err="1">
                          <a:ea typeface="ＭＳ Ｐゴシック" pitchFamily="34" charset="-128"/>
                        </a:rPr>
                        <a:t>và</a:t>
                      </a:r>
                      <a:r>
                        <a:rPr lang="en-US" sz="2000" baseline="0" dirty="0">
                          <a:ea typeface="ＭＳ Ｐゴシック" pitchFamily="34" charset="-128"/>
                        </a:rPr>
                        <a:t> </a:t>
                      </a:r>
                      <a:r>
                        <a:rPr lang="en-US" sz="2000" baseline="0" dirty="0" err="1">
                          <a:ea typeface="ＭＳ Ｐゴシック" pitchFamily="34" charset="-128"/>
                        </a:rPr>
                        <a:t>kinh</a:t>
                      </a:r>
                      <a:r>
                        <a:rPr lang="en-US" sz="2000" baseline="0" dirty="0">
                          <a:ea typeface="ＭＳ Ｐゴシック" pitchFamily="34" charset="-128"/>
                        </a:rPr>
                        <a:t> </a:t>
                      </a:r>
                      <a:r>
                        <a:rPr lang="en-US" sz="2000" baseline="0" dirty="0" err="1">
                          <a:ea typeface="ＭＳ Ｐゴシック" pitchFamily="34" charset="-128"/>
                        </a:rPr>
                        <a:t>tế</a:t>
                      </a:r>
                      <a:endParaRPr lang="en-US" sz="2000" dirty="0">
                        <a:ea typeface="ＭＳ Ｐゴシック" pitchFamily="34" charset="-128"/>
                      </a:endParaRPr>
                    </a:p>
                    <a:p>
                      <a:pPr marL="171450" indent="-171450">
                        <a:buFont typeface="Arial"/>
                        <a:buChar char="•"/>
                        <a:defRPr/>
                      </a:pPr>
                      <a:endParaRPr lang="en-US" sz="800" dirty="0">
                        <a:ea typeface="ＭＳ Ｐゴシック" pitchFamily="34" charset="-128"/>
                      </a:endParaRPr>
                    </a:p>
                    <a:p>
                      <a:pPr marL="342900" indent="-342900">
                        <a:buFont typeface="Arial"/>
                        <a:buChar char="•"/>
                        <a:defRPr/>
                      </a:pPr>
                      <a:r>
                        <a:rPr lang="en-US" sz="2000" dirty="0">
                          <a:ea typeface="ＭＳ Ｐゴシック" pitchFamily="34" charset="-128"/>
                        </a:rPr>
                        <a:t>Theo </a:t>
                      </a:r>
                      <a:r>
                        <a:rPr lang="en-US" sz="2000" dirty="0" err="1">
                          <a:ea typeface="ＭＳ Ｐゴシック" pitchFamily="34" charset="-128"/>
                        </a:rPr>
                        <a:t>mùa</a:t>
                      </a:r>
                      <a:r>
                        <a:rPr lang="en-US" sz="2000" dirty="0">
                          <a:ea typeface="ＭＳ Ｐゴシック" pitchFamily="34" charset="-128"/>
                        </a:rPr>
                        <a:t>, </a:t>
                      </a:r>
                      <a:r>
                        <a:rPr lang="en-US" sz="2000" dirty="0" err="1">
                          <a:ea typeface="ＭＳ Ｐゴシック" pitchFamily="34" charset="-128"/>
                        </a:rPr>
                        <a:t>bản</a:t>
                      </a:r>
                      <a:r>
                        <a:rPr lang="en-US" sz="2000" baseline="0" dirty="0">
                          <a:ea typeface="ＭＳ Ｐゴシック" pitchFamily="34" charset="-128"/>
                        </a:rPr>
                        <a:t> </a:t>
                      </a:r>
                      <a:r>
                        <a:rPr lang="en-US" sz="2000" baseline="0" dirty="0" err="1">
                          <a:ea typeface="ＭＳ Ｐゴシック" pitchFamily="34" charset="-128"/>
                        </a:rPr>
                        <a:t>địa</a:t>
                      </a:r>
                      <a:r>
                        <a:rPr lang="en-US" sz="2000" dirty="0">
                          <a:ea typeface="ＭＳ Ｐゴシック" pitchFamily="34" charset="-128"/>
                        </a:rPr>
                        <a:t>, </a:t>
                      </a:r>
                      <a:r>
                        <a:rPr lang="en-US" sz="2000" dirty="0" err="1">
                          <a:ea typeface="ＭＳ Ｐゴシック" pitchFamily="34" charset="-128"/>
                        </a:rPr>
                        <a:t>bền</a:t>
                      </a:r>
                      <a:r>
                        <a:rPr lang="en-US" sz="2000" baseline="0" dirty="0">
                          <a:ea typeface="ＭＳ Ｐゴシック" pitchFamily="34" charset="-128"/>
                        </a:rPr>
                        <a:t> </a:t>
                      </a:r>
                      <a:r>
                        <a:rPr lang="en-US" sz="2000" baseline="0" dirty="0" err="1">
                          <a:ea typeface="ＭＳ Ｐゴシック" pitchFamily="34" charset="-128"/>
                        </a:rPr>
                        <a:t>vững</a:t>
                      </a:r>
                      <a:endParaRPr lang="en-US" sz="2000" dirty="0">
                        <a:ea typeface="ＭＳ Ｐゴシック" pitchFamily="34" charset="-128"/>
                      </a:endParaRPr>
                    </a:p>
                    <a:p>
                      <a:pPr marL="1200150" lvl="2" indent="-285750">
                        <a:buFont typeface="Arial"/>
                        <a:buChar char="•"/>
                        <a:defRPr/>
                      </a:pPr>
                      <a:r>
                        <a:rPr lang="en-US" sz="1800" dirty="0" err="1">
                          <a:ea typeface="ＭＳ Ｐゴシック" pitchFamily="34" charset="-128"/>
                        </a:rPr>
                        <a:t>Hệ</a:t>
                      </a:r>
                      <a:r>
                        <a:rPr lang="en-US" sz="1800" baseline="0" dirty="0">
                          <a:ea typeface="ＭＳ Ｐゴシック" pitchFamily="34" charset="-128"/>
                        </a:rPr>
                        <a:t> </a:t>
                      </a:r>
                      <a:r>
                        <a:rPr lang="en-US" sz="1800" baseline="0" dirty="0" err="1">
                          <a:ea typeface="ＭＳ Ｐゴシック" pitchFamily="34" charset="-128"/>
                        </a:rPr>
                        <a:t>thống</a:t>
                      </a:r>
                      <a:r>
                        <a:rPr lang="en-US" sz="1800" baseline="0" dirty="0">
                          <a:ea typeface="ＭＳ Ｐゴシック" pitchFamily="34" charset="-128"/>
                        </a:rPr>
                        <a:t> </a:t>
                      </a:r>
                      <a:r>
                        <a:rPr lang="en-US" sz="1800" baseline="0" dirty="0" err="1">
                          <a:ea typeface="ＭＳ Ｐゴシック" pitchFamily="34" charset="-128"/>
                        </a:rPr>
                        <a:t>thực</a:t>
                      </a:r>
                      <a:r>
                        <a:rPr lang="en-US" sz="1800" baseline="0" dirty="0">
                          <a:ea typeface="ＭＳ Ｐゴシック" pitchFamily="34" charset="-128"/>
                        </a:rPr>
                        <a:t> </a:t>
                      </a:r>
                      <a:r>
                        <a:rPr lang="en-US" sz="1800" baseline="0" dirty="0" err="1">
                          <a:ea typeface="ＭＳ Ｐゴシック" pitchFamily="34" charset="-128"/>
                        </a:rPr>
                        <a:t>phẩm</a:t>
                      </a:r>
                      <a:r>
                        <a:rPr lang="en-US" sz="1800" baseline="0" dirty="0">
                          <a:ea typeface="ＭＳ Ｐゴシック" pitchFamily="34" charset="-128"/>
                        </a:rPr>
                        <a:t> </a:t>
                      </a:r>
                      <a:r>
                        <a:rPr lang="en-US" sz="1800" baseline="0" dirty="0" err="1">
                          <a:ea typeface="ＭＳ Ｐゴシック" pitchFamily="34" charset="-128"/>
                        </a:rPr>
                        <a:t>địa</a:t>
                      </a:r>
                      <a:r>
                        <a:rPr lang="en-US" sz="1800" baseline="0" dirty="0">
                          <a:ea typeface="ＭＳ Ｐゴシック" pitchFamily="34" charset="-128"/>
                        </a:rPr>
                        <a:t> </a:t>
                      </a:r>
                      <a:r>
                        <a:rPr lang="en-US" sz="1800" baseline="0" dirty="0" err="1">
                          <a:ea typeface="ＭＳ Ｐゴシック" pitchFamily="34" charset="-128"/>
                        </a:rPr>
                        <a:t>phương</a:t>
                      </a:r>
                      <a:endParaRPr lang="en-US" sz="1800" dirty="0">
                        <a:ea typeface="ＭＳ Ｐゴシック" pitchFamily="34" charset="-128"/>
                      </a:endParaRPr>
                    </a:p>
                    <a:p>
                      <a:pPr marL="1200150" lvl="2" indent="-285750">
                        <a:buFont typeface="Arial"/>
                        <a:buChar char="•"/>
                        <a:defRPr/>
                      </a:pPr>
                      <a:r>
                        <a:rPr lang="en-US" sz="1800" dirty="0" err="1">
                          <a:ea typeface="ＭＳ Ｐゴシック" pitchFamily="34" charset="-128"/>
                        </a:rPr>
                        <a:t>Hệ</a:t>
                      </a:r>
                      <a:r>
                        <a:rPr lang="en-US" sz="1800" baseline="0" dirty="0">
                          <a:ea typeface="ＭＳ Ｐゴシック" pitchFamily="34" charset="-128"/>
                        </a:rPr>
                        <a:t> </a:t>
                      </a:r>
                      <a:r>
                        <a:rPr lang="en-US" sz="1800" baseline="0" dirty="0" err="1">
                          <a:ea typeface="ＭＳ Ｐゴシック" pitchFamily="34" charset="-128"/>
                        </a:rPr>
                        <a:t>thống</a:t>
                      </a:r>
                      <a:r>
                        <a:rPr lang="en-US" sz="1800" baseline="0" dirty="0">
                          <a:ea typeface="ＭＳ Ｐゴシック" pitchFamily="34" charset="-128"/>
                        </a:rPr>
                        <a:t> </a:t>
                      </a:r>
                      <a:r>
                        <a:rPr lang="en-US" sz="1800" baseline="0" dirty="0" err="1">
                          <a:ea typeface="ＭＳ Ｐゴシック" pitchFamily="34" charset="-128"/>
                        </a:rPr>
                        <a:t>thực</a:t>
                      </a:r>
                      <a:r>
                        <a:rPr lang="en-US" sz="1800" baseline="0" dirty="0">
                          <a:ea typeface="ＭＳ Ｐゴシック" pitchFamily="34" charset="-128"/>
                        </a:rPr>
                        <a:t> </a:t>
                      </a:r>
                      <a:r>
                        <a:rPr lang="en-US" sz="1800" baseline="0" dirty="0" err="1">
                          <a:ea typeface="ＭＳ Ｐゴシック" pitchFamily="34" charset="-128"/>
                        </a:rPr>
                        <a:t>phẩm</a:t>
                      </a:r>
                      <a:r>
                        <a:rPr lang="en-US" sz="1800" baseline="0" dirty="0">
                          <a:ea typeface="ＭＳ Ｐゴシック" pitchFamily="34" charset="-128"/>
                        </a:rPr>
                        <a:t> </a:t>
                      </a:r>
                      <a:r>
                        <a:rPr lang="en-US" sz="1800" baseline="0" dirty="0" err="1">
                          <a:ea typeface="ＭＳ Ｐゴシック" pitchFamily="34" charset="-128"/>
                        </a:rPr>
                        <a:t>cộng</a:t>
                      </a:r>
                      <a:r>
                        <a:rPr lang="en-US" sz="1800" baseline="0" dirty="0">
                          <a:ea typeface="ＭＳ Ｐゴシック" pitchFamily="34" charset="-128"/>
                        </a:rPr>
                        <a:t> </a:t>
                      </a:r>
                      <a:r>
                        <a:rPr lang="en-US" sz="1800" baseline="0" dirty="0" err="1">
                          <a:ea typeface="ＭＳ Ｐゴシック" pitchFamily="34" charset="-128"/>
                        </a:rPr>
                        <a:t>đồng</a:t>
                      </a:r>
                      <a:endParaRPr lang="en-US" sz="1800" baseline="0" dirty="0">
                        <a:ea typeface="ＭＳ Ｐゴシック" pitchFamily="34" charset="-128"/>
                      </a:endParaRPr>
                    </a:p>
                    <a:p>
                      <a:pPr marL="1200150" lvl="2" indent="-285750">
                        <a:buFont typeface="Arial"/>
                        <a:buChar char="•"/>
                        <a:defRPr/>
                      </a:pPr>
                      <a:r>
                        <a:rPr lang="en-US" sz="1800" dirty="0" err="1">
                          <a:ea typeface="ＭＳ Ｐゴシック" pitchFamily="34" charset="-128"/>
                        </a:rPr>
                        <a:t>Hệ</a:t>
                      </a:r>
                      <a:r>
                        <a:rPr lang="en-US" sz="1800" baseline="0" dirty="0">
                          <a:ea typeface="ＭＳ Ｐゴシック" pitchFamily="34" charset="-128"/>
                        </a:rPr>
                        <a:t> </a:t>
                      </a:r>
                      <a:r>
                        <a:rPr lang="en-US" sz="1800" baseline="0" dirty="0" err="1">
                          <a:ea typeface="ＭＳ Ｐゴシック" pitchFamily="34" charset="-128"/>
                        </a:rPr>
                        <a:t>thống</a:t>
                      </a:r>
                      <a:r>
                        <a:rPr lang="en-US" sz="1800" baseline="0" dirty="0">
                          <a:ea typeface="ＭＳ Ｐゴシック" pitchFamily="34" charset="-128"/>
                        </a:rPr>
                        <a:t> </a:t>
                      </a:r>
                      <a:r>
                        <a:rPr lang="en-US" sz="1800" baseline="0" dirty="0" err="1">
                          <a:ea typeface="ＭＳ Ｐゴシック" pitchFamily="34" charset="-128"/>
                        </a:rPr>
                        <a:t>thực</a:t>
                      </a:r>
                      <a:r>
                        <a:rPr lang="en-US" sz="1800" baseline="0" dirty="0">
                          <a:ea typeface="ＭＳ Ｐゴシック" pitchFamily="34" charset="-128"/>
                        </a:rPr>
                        <a:t> </a:t>
                      </a:r>
                      <a:r>
                        <a:rPr lang="en-US" sz="1800" baseline="0" dirty="0" err="1">
                          <a:ea typeface="ＭＳ Ｐゴシック" pitchFamily="34" charset="-128"/>
                        </a:rPr>
                        <a:t>phẩm</a:t>
                      </a:r>
                      <a:r>
                        <a:rPr lang="en-US" sz="1800" baseline="0" dirty="0">
                          <a:ea typeface="ＭＳ Ｐゴシック" pitchFamily="34" charset="-128"/>
                        </a:rPr>
                        <a:t> </a:t>
                      </a:r>
                      <a:r>
                        <a:rPr lang="en-US" sz="1800" baseline="0" dirty="0" err="1">
                          <a:ea typeface="ＭＳ Ｐゴシック" pitchFamily="34" charset="-128"/>
                        </a:rPr>
                        <a:t>hữu</a:t>
                      </a:r>
                      <a:r>
                        <a:rPr lang="en-US" sz="1800" baseline="0" dirty="0">
                          <a:ea typeface="ＭＳ Ｐゴシック" pitchFamily="34" charset="-128"/>
                        </a:rPr>
                        <a:t> </a:t>
                      </a:r>
                      <a:r>
                        <a:rPr lang="en-US" sz="1800" baseline="0" dirty="0" err="1">
                          <a:ea typeface="ＭＳ Ｐゴシック" pitchFamily="34" charset="-128"/>
                        </a:rPr>
                        <a:t>cở</a:t>
                      </a:r>
                      <a:endParaRPr lang="en-US" sz="1800" dirty="0">
                        <a:ea typeface="ＭＳ Ｐゴシック" pitchFamily="34" charset="-128"/>
                      </a:endParaRPr>
                    </a:p>
                  </a:txBody>
                  <a:tcPr>
                    <a:lnL w="12700" cap="flat" cmpd="sng" algn="ctr">
                      <a:solidFill>
                        <a:scrgbClr r="0" g="0" b="0"/>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pic>
        <p:nvPicPr>
          <p:cNvPr id="55304" name="Picture 2" descr="agricultural,agriculture,crops,farms,food,grains,photographs,stalks,wheat"/>
          <p:cNvPicPr>
            <a:picLocks noChangeAspect="1" noChangeArrowheads="1"/>
          </p:cNvPicPr>
          <p:nvPr/>
        </p:nvPicPr>
        <p:blipFill>
          <a:blip r:embed="rId3">
            <a:clrChange>
              <a:clrFrom>
                <a:srgbClr val="338BF5"/>
              </a:clrFrom>
              <a:clrTo>
                <a:srgbClr val="338BF5">
                  <a:alpha val="0"/>
                </a:srgbClr>
              </a:clrTo>
            </a:clrChange>
          </a:blip>
          <a:srcRect t="18768" b="12308"/>
          <a:stretch>
            <a:fillRect/>
          </a:stretch>
        </p:blipFill>
        <p:spPr bwMode="auto">
          <a:xfrm>
            <a:off x="3984625" y="4946073"/>
            <a:ext cx="5006975" cy="1775402"/>
          </a:xfrm>
          <a:prstGeom prst="rect">
            <a:avLst/>
          </a:prstGeom>
          <a:noFill/>
          <a:ln w="9525">
            <a:noFill/>
            <a:miter lim="800000"/>
            <a:headEnd/>
            <a:tailEnd/>
          </a:ln>
        </p:spPr>
      </p:pic>
      <p:pic>
        <p:nvPicPr>
          <p:cNvPr id="55305" name="Picture 2" descr="agricultural,agriculture,crops,farms,food,grains,photographs,stalks,wheat"/>
          <p:cNvPicPr>
            <a:picLocks noChangeAspect="1" noChangeArrowheads="1"/>
          </p:cNvPicPr>
          <p:nvPr/>
        </p:nvPicPr>
        <p:blipFill>
          <a:blip r:embed="rId3">
            <a:clrChange>
              <a:clrFrom>
                <a:srgbClr val="3086F7"/>
              </a:clrFrom>
              <a:clrTo>
                <a:srgbClr val="3086F7">
                  <a:alpha val="0"/>
                </a:srgbClr>
              </a:clrTo>
            </a:clrChange>
          </a:blip>
          <a:srcRect t="18768" b="12308"/>
          <a:stretch>
            <a:fillRect/>
          </a:stretch>
        </p:blipFill>
        <p:spPr bwMode="auto">
          <a:xfrm>
            <a:off x="119063" y="4946073"/>
            <a:ext cx="4700587" cy="178334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164" y="169863"/>
            <a:ext cx="6138574" cy="741362"/>
          </a:xfrm>
        </p:spPr>
        <p:txBody>
          <a:bodyPr/>
          <a:lstStyle/>
          <a:p>
            <a:pPr fontAlgn="auto">
              <a:spcAft>
                <a:spcPts val="0"/>
              </a:spcAft>
              <a:defRPr/>
            </a:pPr>
            <a:r>
              <a:rPr lang="en-US" dirty="0" err="1">
                <a:ea typeface="+mj-ea"/>
              </a:rPr>
              <a:t>Xác</a:t>
            </a:r>
            <a:r>
              <a:rPr lang="en-US" dirty="0">
                <a:ea typeface="+mj-ea"/>
              </a:rPr>
              <a:t> </a:t>
            </a:r>
            <a:r>
              <a:rPr lang="en-US" dirty="0" err="1">
                <a:ea typeface="+mj-ea"/>
              </a:rPr>
              <a:t>định</a:t>
            </a:r>
            <a:r>
              <a:rPr lang="en-US" dirty="0">
                <a:ea typeface="+mj-ea"/>
              </a:rPr>
              <a:t> </a:t>
            </a:r>
            <a:r>
              <a:rPr lang="en-US" dirty="0" err="1">
                <a:ea typeface="+mj-ea"/>
              </a:rPr>
              <a:t>bản</a:t>
            </a:r>
            <a:r>
              <a:rPr lang="en-US" dirty="0">
                <a:ea typeface="+mj-ea"/>
              </a:rPr>
              <a:t> </a:t>
            </a:r>
            <a:r>
              <a:rPr lang="en-US" dirty="0" err="1">
                <a:ea typeface="+mj-ea"/>
              </a:rPr>
              <a:t>thân</a:t>
            </a:r>
            <a:r>
              <a:rPr lang="en-US" dirty="0">
                <a:ea typeface="+mj-ea"/>
              </a:rPr>
              <a:t> </a:t>
            </a:r>
            <a:r>
              <a:rPr lang="en-US" dirty="0" err="1">
                <a:ea typeface="+mj-ea"/>
              </a:rPr>
              <a:t>bằng</a:t>
            </a:r>
            <a:r>
              <a:rPr lang="en-US" dirty="0">
                <a:ea typeface="+mj-ea"/>
              </a:rPr>
              <a:t> </a:t>
            </a:r>
            <a:r>
              <a:rPr lang="en-US" dirty="0" err="1">
                <a:ea typeface="+mj-ea"/>
              </a:rPr>
              <a:t>thực</a:t>
            </a:r>
            <a:r>
              <a:rPr lang="en-US" dirty="0">
                <a:ea typeface="+mj-ea"/>
              </a:rPr>
              <a:t> </a:t>
            </a:r>
            <a:r>
              <a:rPr lang="en-US" dirty="0" err="1">
                <a:ea typeface="+mj-ea"/>
              </a:rPr>
              <a:t>phẩm</a:t>
            </a:r>
            <a:r>
              <a:rPr lang="en-US" dirty="0">
                <a:ea typeface="+mj-ea"/>
              </a:rPr>
              <a:t> </a:t>
            </a:r>
            <a:r>
              <a:rPr lang="en-US" dirty="0" err="1">
                <a:ea typeface="+mj-ea"/>
              </a:rPr>
              <a:t>tiêu</a:t>
            </a:r>
            <a:r>
              <a:rPr lang="en-US" dirty="0">
                <a:ea typeface="+mj-ea"/>
              </a:rPr>
              <a:t> </a:t>
            </a:r>
            <a:r>
              <a:rPr lang="en-US" dirty="0" err="1">
                <a:ea typeface="+mj-ea"/>
              </a:rPr>
              <a:t>thụ</a:t>
            </a:r>
            <a:endParaRPr lang="en-US" dirty="0">
              <a:ea typeface="+mj-ea"/>
            </a:endParaRPr>
          </a:p>
        </p:txBody>
      </p:sp>
      <p:pic>
        <p:nvPicPr>
          <p:cNvPr id="9" name="Picture 8" descr="you-are-what-you-eat_o_678250.jpg"/>
          <p:cNvPicPr>
            <a:picLocks noChangeAspect="1"/>
          </p:cNvPicPr>
          <p:nvPr/>
        </p:nvPicPr>
        <p:blipFill rotWithShape="1">
          <a:blip r:embed="rId3">
            <a:extLst/>
          </a:blip>
          <a:srcRect l="28988" t="16817" b="2289"/>
          <a:stretch/>
        </p:blipFill>
        <p:spPr>
          <a:xfrm>
            <a:off x="705752" y="1109544"/>
            <a:ext cx="3206582" cy="5547718"/>
          </a:xfrm>
          <a:prstGeom prst="roundRect">
            <a:avLst>
              <a:gd name="adj" fmla="val 8594"/>
            </a:avLst>
          </a:prstGeom>
          <a:solidFill>
            <a:srgbClr val="FFFFFF">
              <a:shade val="85000"/>
            </a:srgbClr>
          </a:solidFill>
          <a:ln>
            <a:noFill/>
          </a:ln>
          <a:effectLst/>
        </p:spPr>
      </p:pic>
      <p:pic>
        <p:nvPicPr>
          <p:cNvPr id="5" name="Picture 4" descr="You-Are-What-You-Eat.jpg"/>
          <p:cNvPicPr>
            <a:picLocks noChangeAspect="1"/>
          </p:cNvPicPr>
          <p:nvPr/>
        </p:nvPicPr>
        <p:blipFill>
          <a:blip r:embed="rId4">
            <a:extLst/>
          </a:blip>
          <a:stretch>
            <a:fillRect/>
          </a:stretch>
        </p:blipFill>
        <p:spPr>
          <a:xfrm>
            <a:off x="3926932" y="1109544"/>
            <a:ext cx="4813348" cy="5748456"/>
          </a:xfrm>
          <a:prstGeom prst="roundRect">
            <a:avLst>
              <a:gd name="adj" fmla="val 8594"/>
            </a:avLst>
          </a:prstGeom>
          <a:solidFill>
            <a:srgbClr val="FFFFFF">
              <a:shade val="85000"/>
            </a:srgbClr>
          </a:solidFill>
          <a:ln>
            <a:noFill/>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fontAlgn="auto">
              <a:spcAft>
                <a:spcPts val="0"/>
              </a:spcAft>
              <a:defRPr/>
            </a:pPr>
            <a:r>
              <a:rPr lang="en-US" dirty="0" err="1">
                <a:ea typeface="+mj-ea"/>
              </a:rPr>
              <a:t>Hệ</a:t>
            </a:r>
            <a:r>
              <a:rPr lang="en-US" dirty="0">
                <a:ea typeface="+mj-ea"/>
              </a:rPr>
              <a:t> </a:t>
            </a:r>
            <a:r>
              <a:rPr lang="en-US" dirty="0" err="1">
                <a:ea typeface="+mj-ea"/>
              </a:rPr>
              <a:t>thống</a:t>
            </a:r>
            <a:r>
              <a:rPr lang="en-US" dirty="0">
                <a:ea typeface="+mj-ea"/>
              </a:rPr>
              <a:t> </a:t>
            </a:r>
            <a:r>
              <a:rPr lang="en-US" dirty="0" err="1">
                <a:ea typeface="+mj-ea"/>
              </a:rPr>
              <a:t>thực</a:t>
            </a:r>
            <a:r>
              <a:rPr lang="en-US" dirty="0">
                <a:ea typeface="+mj-ea"/>
              </a:rPr>
              <a:t> </a:t>
            </a:r>
            <a:r>
              <a:rPr lang="en-US" dirty="0" err="1">
                <a:ea typeface="+mj-ea"/>
              </a:rPr>
              <a:t>phẩm</a:t>
            </a:r>
            <a:r>
              <a:rPr lang="en-US" dirty="0">
                <a:ea typeface="+mj-ea"/>
              </a:rPr>
              <a:t> </a:t>
            </a:r>
            <a:r>
              <a:rPr lang="en-US" dirty="0" err="1">
                <a:ea typeface="+mj-ea"/>
              </a:rPr>
              <a:t>hiện</a:t>
            </a:r>
            <a:r>
              <a:rPr lang="en-US" dirty="0">
                <a:ea typeface="+mj-ea"/>
              </a:rPr>
              <a:t> </a:t>
            </a:r>
            <a:r>
              <a:rPr lang="en-US" dirty="0" err="1">
                <a:ea typeface="+mj-ea"/>
              </a:rPr>
              <a:t>hành</a:t>
            </a:r>
            <a:endParaRPr lang="en-US" dirty="0">
              <a:ea typeface="+mj-ea"/>
            </a:endParaRPr>
          </a:p>
        </p:txBody>
      </p:sp>
      <p:pic>
        <p:nvPicPr>
          <p:cNvPr id="59394" name="Picture 3"/>
          <p:cNvPicPr>
            <a:picLocks noChangeAspect="1"/>
          </p:cNvPicPr>
          <p:nvPr/>
        </p:nvPicPr>
        <p:blipFill>
          <a:blip r:embed="rId3"/>
          <a:srcRect/>
          <a:stretch>
            <a:fillRect/>
          </a:stretch>
        </p:blipFill>
        <p:spPr bwMode="auto">
          <a:xfrm>
            <a:off x="327025" y="1703388"/>
            <a:ext cx="8489950" cy="4224337"/>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err="1">
                <a:ea typeface="+mj-ea"/>
              </a:rPr>
              <a:t>Tác</a:t>
            </a:r>
            <a:r>
              <a:rPr lang="en-US" dirty="0">
                <a:ea typeface="+mj-ea"/>
              </a:rPr>
              <a:t> </a:t>
            </a:r>
            <a:r>
              <a:rPr lang="en-US" dirty="0" err="1">
                <a:ea typeface="+mj-ea"/>
              </a:rPr>
              <a:t>nhân</a:t>
            </a:r>
            <a:r>
              <a:rPr lang="en-US" dirty="0">
                <a:ea typeface="+mj-ea"/>
              </a:rPr>
              <a:t> </a:t>
            </a:r>
            <a:r>
              <a:rPr lang="en-US" dirty="0" err="1">
                <a:ea typeface="+mj-ea"/>
              </a:rPr>
              <a:t>chính</a:t>
            </a:r>
            <a:r>
              <a:rPr lang="en-US" dirty="0">
                <a:ea typeface="+mj-ea"/>
              </a:rPr>
              <a:t> </a:t>
            </a:r>
            <a:r>
              <a:rPr lang="en-US" dirty="0" err="1">
                <a:ea typeface="+mj-ea"/>
              </a:rPr>
              <a:t>trong</a:t>
            </a:r>
            <a:r>
              <a:rPr lang="en-US" dirty="0">
                <a:ea typeface="+mj-ea"/>
              </a:rPr>
              <a:t> </a:t>
            </a:r>
            <a:r>
              <a:rPr lang="en-US" dirty="0" err="1">
                <a:ea typeface="+mj-ea"/>
              </a:rPr>
              <a:t>hệ</a:t>
            </a:r>
            <a:r>
              <a:rPr lang="en-US" dirty="0">
                <a:ea typeface="+mj-ea"/>
              </a:rPr>
              <a:t> </a:t>
            </a:r>
            <a:r>
              <a:rPr lang="en-US" dirty="0" err="1">
                <a:ea typeface="+mj-ea"/>
              </a:rPr>
              <a:t>thống</a:t>
            </a:r>
            <a:r>
              <a:rPr lang="en-US" dirty="0">
                <a:ea typeface="+mj-ea"/>
              </a:rPr>
              <a:t> </a:t>
            </a:r>
            <a:r>
              <a:rPr lang="en-US" dirty="0" err="1">
                <a:ea typeface="+mj-ea"/>
              </a:rPr>
              <a:t>thực</a:t>
            </a:r>
            <a:r>
              <a:rPr lang="en-US" dirty="0">
                <a:ea typeface="+mj-ea"/>
              </a:rPr>
              <a:t> </a:t>
            </a:r>
            <a:r>
              <a:rPr lang="en-US" dirty="0" err="1">
                <a:ea typeface="+mj-ea"/>
              </a:rPr>
              <a:t>phẩm</a:t>
            </a:r>
            <a:endParaRPr lang="en-US" dirty="0">
              <a:ea typeface="+mj-ea"/>
            </a:endParaRPr>
          </a:p>
        </p:txBody>
      </p:sp>
      <p:sp>
        <p:nvSpPr>
          <p:cNvPr id="3" name="Text Placeholder 2"/>
          <p:cNvSpPr>
            <a:spLocks noGrp="1"/>
          </p:cNvSpPr>
          <p:nvPr>
            <p:ph type="body" sz="quarter" idx="13"/>
          </p:nvPr>
        </p:nvSpPr>
        <p:spPr>
          <a:xfrm>
            <a:off x="693738" y="1370013"/>
            <a:ext cx="7993062" cy="588962"/>
          </a:xfrm>
        </p:spPr>
        <p:txBody>
          <a:bodyPr rtlCol="0"/>
          <a:lstStyle/>
          <a:p>
            <a:pPr fontAlgn="auto">
              <a:spcBef>
                <a:spcPts val="0"/>
              </a:spcBef>
              <a:buClr>
                <a:schemeClr val="tx1">
                  <a:lumMod val="75000"/>
                </a:schemeClr>
              </a:buClr>
              <a:defRPr/>
            </a:pPr>
            <a:r>
              <a:rPr lang="en-US" dirty="0" err="1"/>
              <a:t>Chính</a:t>
            </a:r>
            <a:r>
              <a:rPr lang="en-US" dirty="0"/>
              <a:t> </a:t>
            </a:r>
            <a:r>
              <a:rPr lang="en-US" dirty="0" err="1"/>
              <a:t>sách</a:t>
            </a:r>
            <a:r>
              <a:rPr lang="en-US" dirty="0"/>
              <a:t> </a:t>
            </a:r>
            <a:r>
              <a:rPr lang="en-US" dirty="0" err="1"/>
              <a:t>của</a:t>
            </a:r>
            <a:r>
              <a:rPr lang="en-US" dirty="0"/>
              <a:t> </a:t>
            </a:r>
            <a:r>
              <a:rPr lang="en-US" dirty="0" err="1"/>
              <a:t>chính</a:t>
            </a:r>
            <a:r>
              <a:rPr lang="en-US" dirty="0"/>
              <a:t> </a:t>
            </a:r>
            <a:r>
              <a:rPr lang="en-US" dirty="0" err="1"/>
              <a:t>phủ</a:t>
            </a:r>
            <a:endParaRPr lang="en-US" dirty="0"/>
          </a:p>
        </p:txBody>
      </p:sp>
      <p:sp>
        <p:nvSpPr>
          <p:cNvPr id="61443" name="Content Placeholder 3"/>
          <p:cNvSpPr>
            <a:spLocks noGrp="1"/>
          </p:cNvSpPr>
          <p:nvPr>
            <p:ph idx="1"/>
          </p:nvPr>
        </p:nvSpPr>
        <p:spPr>
          <a:xfrm>
            <a:off x="693738" y="1958974"/>
            <a:ext cx="3119437" cy="4628861"/>
          </a:xfrm>
        </p:spPr>
        <p:txBody>
          <a:bodyPr/>
          <a:lstStyle/>
          <a:p>
            <a:r>
              <a:rPr lang="en-US" sz="2400" dirty="0" err="1"/>
              <a:t>Hơn</a:t>
            </a:r>
            <a:r>
              <a:rPr lang="en-US" sz="2400" dirty="0"/>
              <a:t> 100 </a:t>
            </a:r>
            <a:r>
              <a:rPr lang="en-US" sz="2400" dirty="0" err="1"/>
              <a:t>năm</a:t>
            </a:r>
            <a:r>
              <a:rPr lang="en-US" sz="2400" dirty="0"/>
              <a:t> </a:t>
            </a:r>
            <a:r>
              <a:rPr lang="en-US" sz="2400" dirty="0" err="1"/>
              <a:t>tuổi</a:t>
            </a:r>
            <a:endParaRPr lang="en-US" sz="2400" dirty="0"/>
          </a:p>
          <a:p>
            <a:r>
              <a:rPr lang="en-US" sz="2400" dirty="0" err="1"/>
              <a:t>Trợ</a:t>
            </a:r>
            <a:r>
              <a:rPr lang="en-US" sz="2400" dirty="0"/>
              <a:t> </a:t>
            </a:r>
            <a:r>
              <a:rPr lang="en-US" sz="2400" dirty="0" err="1"/>
              <a:t>cấp</a:t>
            </a:r>
            <a:endParaRPr lang="en-US" sz="2400" dirty="0"/>
          </a:p>
          <a:p>
            <a:r>
              <a:rPr lang="en-US" sz="2400" dirty="0" err="1"/>
              <a:t>Các</a:t>
            </a:r>
            <a:r>
              <a:rPr lang="en-US" sz="2400" dirty="0"/>
              <a:t> </a:t>
            </a:r>
            <a:r>
              <a:rPr lang="en-US" sz="2400" dirty="0" err="1"/>
              <a:t>sản</a:t>
            </a:r>
            <a:r>
              <a:rPr lang="en-US" sz="2400" dirty="0"/>
              <a:t> </a:t>
            </a:r>
            <a:r>
              <a:rPr lang="en-US" sz="2400" dirty="0" err="1"/>
              <a:t>phẩm</a:t>
            </a:r>
            <a:r>
              <a:rPr lang="en-US" sz="2400" dirty="0"/>
              <a:t> </a:t>
            </a:r>
            <a:r>
              <a:rPr lang="en-US" sz="2400" dirty="0" err="1"/>
              <a:t>không</a:t>
            </a:r>
            <a:r>
              <a:rPr lang="en-US" sz="2400" dirty="0"/>
              <a:t> </a:t>
            </a:r>
            <a:r>
              <a:rPr lang="en-US" sz="2400" dirty="0" err="1"/>
              <a:t>lành</a:t>
            </a:r>
            <a:r>
              <a:rPr lang="en-US" sz="2400" dirty="0"/>
              <a:t> </a:t>
            </a:r>
            <a:r>
              <a:rPr lang="en-US" sz="2400" dirty="0" err="1"/>
              <a:t>mạnh</a:t>
            </a:r>
            <a:r>
              <a:rPr lang="en-US" sz="2400" dirty="0"/>
              <a:t> </a:t>
            </a:r>
            <a:r>
              <a:rPr lang="en-US" sz="2400" dirty="0" err="1"/>
              <a:t>thường</a:t>
            </a:r>
            <a:r>
              <a:rPr lang="en-US" sz="2400" dirty="0"/>
              <a:t> </a:t>
            </a:r>
            <a:r>
              <a:rPr lang="en-US" sz="2400" dirty="0" err="1"/>
              <a:t>được</a:t>
            </a:r>
            <a:r>
              <a:rPr lang="en-US" sz="2400" dirty="0"/>
              <a:t> </a:t>
            </a:r>
            <a:r>
              <a:rPr lang="en-US" sz="2400" dirty="0" err="1"/>
              <a:t>làm</a:t>
            </a:r>
            <a:r>
              <a:rPr lang="en-US" sz="2400" dirty="0"/>
              <a:t> </a:t>
            </a:r>
            <a:r>
              <a:rPr lang="en-US" sz="2400" dirty="0" err="1"/>
              <a:t>ra</a:t>
            </a:r>
            <a:r>
              <a:rPr lang="en-US" sz="2400" dirty="0"/>
              <a:t> </a:t>
            </a:r>
            <a:r>
              <a:rPr lang="en-US" sz="2400" dirty="0" err="1"/>
              <a:t>từ</a:t>
            </a:r>
            <a:r>
              <a:rPr lang="en-US" sz="2400" dirty="0"/>
              <a:t> </a:t>
            </a:r>
            <a:r>
              <a:rPr lang="en-US" sz="2400" dirty="0" err="1"/>
              <a:t>các</a:t>
            </a:r>
            <a:r>
              <a:rPr lang="en-US" sz="2400" dirty="0"/>
              <a:t> </a:t>
            </a:r>
            <a:r>
              <a:rPr lang="en-US" sz="2400" dirty="0" err="1"/>
              <a:t>cây</a:t>
            </a:r>
            <a:r>
              <a:rPr lang="en-US" sz="2400" dirty="0"/>
              <a:t> </a:t>
            </a:r>
            <a:r>
              <a:rPr lang="en-US" sz="2400" dirty="0" err="1"/>
              <a:t>trông</a:t>
            </a:r>
            <a:r>
              <a:rPr lang="en-US" sz="2400" dirty="0"/>
              <a:t> </a:t>
            </a:r>
            <a:r>
              <a:rPr lang="en-US" sz="2400" dirty="0" err="1"/>
              <a:t>đắt</a:t>
            </a:r>
            <a:r>
              <a:rPr lang="en-US" sz="2400" dirty="0"/>
              <a:t> </a:t>
            </a:r>
            <a:r>
              <a:rPr lang="en-US" sz="2400" dirty="0" err="1"/>
              <a:t>giá</a:t>
            </a:r>
            <a:r>
              <a:rPr lang="en-US" sz="2400" dirty="0"/>
              <a:t> </a:t>
            </a:r>
            <a:r>
              <a:rPr lang="en-US" sz="2400" dirty="0" err="1"/>
              <a:t>như</a:t>
            </a:r>
            <a:r>
              <a:rPr lang="en-US" sz="2400" dirty="0"/>
              <a:t> </a:t>
            </a:r>
            <a:r>
              <a:rPr lang="en-US" sz="2400" dirty="0" err="1"/>
              <a:t>đường</a:t>
            </a:r>
            <a:r>
              <a:rPr lang="en-US" sz="2400" dirty="0"/>
              <a:t> </a:t>
            </a:r>
            <a:r>
              <a:rPr lang="en-US" sz="2400" dirty="0" err="1"/>
              <a:t>và</a:t>
            </a:r>
            <a:r>
              <a:rPr lang="en-US" sz="2400" dirty="0"/>
              <a:t> </a:t>
            </a:r>
            <a:r>
              <a:rPr lang="en-US" sz="2400" dirty="0" err="1"/>
              <a:t>bắp</a:t>
            </a:r>
            <a:endParaRPr lang="en-US" sz="2400" dirty="0"/>
          </a:p>
          <a:p>
            <a:endParaRPr lang="en-US" dirty="0"/>
          </a:p>
        </p:txBody>
      </p:sp>
      <p:pic>
        <p:nvPicPr>
          <p:cNvPr id="5" name="Picture 4"/>
          <p:cNvPicPr>
            <a:picLocks noChangeAspect="1"/>
          </p:cNvPicPr>
          <p:nvPr/>
        </p:nvPicPr>
        <p:blipFill>
          <a:blip r:embed="rId3">
            <a:extLst/>
          </a:blip>
          <a:srcRect/>
          <a:stretch>
            <a:fillRect/>
          </a:stretch>
        </p:blipFill>
        <p:spPr bwMode="auto">
          <a:xfrm>
            <a:off x="3812653" y="2553548"/>
            <a:ext cx="5190806" cy="2919635"/>
          </a:xfrm>
          <a:prstGeom prst="roundRect">
            <a:avLst>
              <a:gd name="adj" fmla="val 8594"/>
            </a:avLst>
          </a:prstGeom>
          <a:solidFill>
            <a:srgbClr val="FFFFFF">
              <a:shade val="85000"/>
            </a:srgbClr>
          </a:solidFill>
          <a:ln>
            <a:noFill/>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err="1">
                <a:ea typeface="+mj-ea"/>
              </a:rPr>
              <a:t>Béo</a:t>
            </a:r>
            <a:r>
              <a:rPr lang="en-US" dirty="0">
                <a:ea typeface="+mj-ea"/>
              </a:rPr>
              <a:t> </a:t>
            </a:r>
            <a:r>
              <a:rPr lang="en-US" dirty="0" err="1">
                <a:ea typeface="+mj-ea"/>
              </a:rPr>
              <a:t>phì</a:t>
            </a:r>
            <a:endParaRPr lang="en-US" dirty="0">
              <a:ea typeface="+mj-ea"/>
            </a:endParaRPr>
          </a:p>
        </p:txBody>
      </p:sp>
      <p:pic>
        <p:nvPicPr>
          <p:cNvPr id="63490" name="Content Placeholder 9"/>
          <p:cNvPicPr>
            <a:picLocks noGrp="1"/>
          </p:cNvPicPr>
          <p:nvPr>
            <p:ph idx="1"/>
          </p:nvPr>
        </p:nvPicPr>
        <p:blipFill>
          <a:blip r:embed="rId3"/>
          <a:srcRect l="-4784" r="-4784"/>
          <a:stretch>
            <a:fillRect/>
          </a:stretch>
        </p:blipFill>
        <p:spPr>
          <a:xfrm>
            <a:off x="228600" y="1531938"/>
            <a:ext cx="8686800" cy="4973637"/>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err="1"/>
              <a:t>Tác</a:t>
            </a:r>
            <a:r>
              <a:rPr lang="en-US" dirty="0"/>
              <a:t> </a:t>
            </a:r>
            <a:r>
              <a:rPr lang="en-US" dirty="0" err="1"/>
              <a:t>nhân</a:t>
            </a:r>
            <a:r>
              <a:rPr lang="en-US" dirty="0"/>
              <a:t> </a:t>
            </a:r>
            <a:r>
              <a:rPr lang="en-US" dirty="0" err="1"/>
              <a:t>chính</a:t>
            </a:r>
            <a:r>
              <a:rPr lang="en-US" dirty="0"/>
              <a:t> </a:t>
            </a:r>
            <a:r>
              <a:rPr lang="en-US" dirty="0" err="1"/>
              <a:t>trong</a:t>
            </a:r>
            <a:r>
              <a:rPr lang="en-US" dirty="0"/>
              <a:t> </a:t>
            </a:r>
            <a:r>
              <a:rPr lang="en-US" dirty="0" err="1"/>
              <a:t>hệ</a:t>
            </a:r>
            <a:r>
              <a:rPr lang="en-US" dirty="0"/>
              <a:t> </a:t>
            </a:r>
            <a:r>
              <a:rPr lang="en-US" dirty="0" err="1"/>
              <a:t>thống</a:t>
            </a:r>
            <a:r>
              <a:rPr lang="en-US" dirty="0"/>
              <a:t> </a:t>
            </a:r>
            <a:r>
              <a:rPr lang="en-US" dirty="0" err="1"/>
              <a:t>thực</a:t>
            </a:r>
            <a:r>
              <a:rPr lang="en-US" dirty="0"/>
              <a:t> </a:t>
            </a:r>
            <a:r>
              <a:rPr lang="en-US" dirty="0" err="1"/>
              <a:t>phẩm</a:t>
            </a:r>
            <a:endParaRPr lang="en-US" dirty="0">
              <a:ea typeface="+mj-ea"/>
            </a:endParaRPr>
          </a:p>
        </p:txBody>
      </p:sp>
      <p:sp>
        <p:nvSpPr>
          <p:cNvPr id="3" name="Text Placeholder 2"/>
          <p:cNvSpPr>
            <a:spLocks noGrp="1"/>
          </p:cNvSpPr>
          <p:nvPr>
            <p:ph type="body" sz="quarter" idx="13"/>
          </p:nvPr>
        </p:nvSpPr>
        <p:spPr>
          <a:xfrm>
            <a:off x="693738" y="1370013"/>
            <a:ext cx="7993062" cy="588962"/>
          </a:xfrm>
        </p:spPr>
        <p:txBody>
          <a:bodyPr rtlCol="0"/>
          <a:lstStyle/>
          <a:p>
            <a:pPr fontAlgn="auto">
              <a:spcBef>
                <a:spcPts val="0"/>
              </a:spcBef>
              <a:buClr>
                <a:schemeClr val="tx1">
                  <a:lumMod val="75000"/>
                </a:schemeClr>
              </a:buClr>
              <a:defRPr/>
            </a:pPr>
            <a:r>
              <a:rPr lang="en-US" dirty="0" err="1"/>
              <a:t>Chính</a:t>
            </a:r>
            <a:r>
              <a:rPr lang="en-US" dirty="0"/>
              <a:t> </a:t>
            </a:r>
            <a:r>
              <a:rPr lang="en-US" dirty="0" err="1"/>
              <a:t>sách</a:t>
            </a:r>
            <a:r>
              <a:rPr lang="en-US" dirty="0"/>
              <a:t> </a:t>
            </a:r>
            <a:r>
              <a:rPr lang="en-US" dirty="0" err="1"/>
              <a:t>sản</a:t>
            </a:r>
            <a:r>
              <a:rPr lang="en-US" dirty="0"/>
              <a:t> </a:t>
            </a:r>
            <a:r>
              <a:rPr lang="en-US" dirty="0" err="1"/>
              <a:t>xuất</a:t>
            </a:r>
            <a:r>
              <a:rPr lang="en-US" dirty="0"/>
              <a:t> </a:t>
            </a:r>
            <a:r>
              <a:rPr lang="en-US" dirty="0" err="1"/>
              <a:t>thực</a:t>
            </a:r>
            <a:r>
              <a:rPr lang="en-US" dirty="0"/>
              <a:t> </a:t>
            </a:r>
            <a:r>
              <a:rPr lang="en-US" dirty="0" err="1"/>
              <a:t>phẩm</a:t>
            </a:r>
            <a:r>
              <a:rPr lang="en-US" dirty="0"/>
              <a:t> </a:t>
            </a:r>
            <a:r>
              <a:rPr lang="en-US" dirty="0" err="1"/>
              <a:t>địa</a:t>
            </a:r>
            <a:r>
              <a:rPr lang="en-US" dirty="0"/>
              <a:t> </a:t>
            </a:r>
            <a:r>
              <a:rPr lang="en-US" dirty="0" err="1"/>
              <a:t>phương</a:t>
            </a:r>
            <a:endParaRPr lang="en-US" dirty="0"/>
          </a:p>
        </p:txBody>
      </p:sp>
      <p:sp>
        <p:nvSpPr>
          <p:cNvPr id="4" name="Content Placeholder 3"/>
          <p:cNvSpPr>
            <a:spLocks noGrp="1"/>
          </p:cNvSpPr>
          <p:nvPr>
            <p:ph idx="1"/>
          </p:nvPr>
        </p:nvSpPr>
        <p:spPr/>
        <p:txBody>
          <a:bodyPr rtlCol="0">
            <a:normAutofit/>
          </a:bodyPr>
          <a:lstStyle/>
          <a:p>
            <a:pPr fontAlgn="auto">
              <a:spcBef>
                <a:spcPts val="0"/>
              </a:spcBef>
              <a:buClr>
                <a:schemeClr val="tx1">
                  <a:lumMod val="75000"/>
                </a:schemeClr>
              </a:buClr>
              <a:defRPr/>
            </a:pPr>
            <a:r>
              <a:rPr lang="en-US" sz="2400" dirty="0" err="1"/>
              <a:t>Quy</a:t>
            </a:r>
            <a:r>
              <a:rPr lang="en-US" sz="2400" dirty="0"/>
              <a:t> </a:t>
            </a:r>
            <a:r>
              <a:rPr lang="en-US" sz="2400" dirty="0" err="1"/>
              <a:t>định</a:t>
            </a:r>
            <a:r>
              <a:rPr lang="en-US" sz="2400" dirty="0"/>
              <a:t> </a:t>
            </a:r>
            <a:r>
              <a:rPr lang="en-US" sz="2400" dirty="0" err="1"/>
              <a:t>của</a:t>
            </a:r>
            <a:r>
              <a:rPr lang="en-US" sz="2400" dirty="0"/>
              <a:t> </a:t>
            </a:r>
            <a:r>
              <a:rPr lang="en-US" sz="2400" dirty="0" err="1"/>
              <a:t>Hạt</a:t>
            </a:r>
            <a:r>
              <a:rPr lang="en-US" sz="2400" dirty="0"/>
              <a:t> &amp; </a:t>
            </a:r>
            <a:r>
              <a:rPr lang="en-US" sz="2400" dirty="0" err="1"/>
              <a:t>Thành</a:t>
            </a:r>
            <a:r>
              <a:rPr lang="en-US" sz="2400" dirty="0"/>
              <a:t> </a:t>
            </a:r>
            <a:r>
              <a:rPr lang="en-US" sz="2400" dirty="0" err="1"/>
              <a:t>phố</a:t>
            </a:r>
            <a:endParaRPr lang="en-US" sz="2400" dirty="0"/>
          </a:p>
          <a:p>
            <a:pPr marL="0" indent="0" fontAlgn="auto">
              <a:spcBef>
                <a:spcPts val="0"/>
              </a:spcBef>
              <a:buClr>
                <a:schemeClr val="tx1">
                  <a:lumMod val="75000"/>
                </a:schemeClr>
              </a:buClr>
              <a:buFont typeface="Wingdings" pitchFamily="2" charset="2"/>
              <a:buNone/>
              <a:defRPr/>
            </a:pPr>
            <a:endParaRPr lang="en-US" sz="2400" dirty="0"/>
          </a:p>
          <a:p>
            <a:pPr fontAlgn="auto">
              <a:spcBef>
                <a:spcPts val="0"/>
              </a:spcBef>
              <a:buClr>
                <a:schemeClr val="tx1">
                  <a:lumMod val="75000"/>
                </a:schemeClr>
              </a:buClr>
              <a:defRPr/>
            </a:pPr>
            <a:endParaRPr lang="en-US" dirty="0"/>
          </a:p>
        </p:txBody>
      </p:sp>
      <p:pic>
        <p:nvPicPr>
          <p:cNvPr id="65540" name="Picture 4" descr="IMG_3302.JPG"/>
          <p:cNvPicPr>
            <a:picLocks noChangeAspect="1"/>
          </p:cNvPicPr>
          <p:nvPr/>
        </p:nvPicPr>
        <p:blipFill>
          <a:blip r:embed="rId3"/>
          <a:srcRect/>
          <a:stretch>
            <a:fillRect/>
          </a:stretch>
        </p:blipFill>
        <p:spPr bwMode="auto">
          <a:xfrm>
            <a:off x="65088" y="2868613"/>
            <a:ext cx="4510087" cy="3006725"/>
          </a:xfrm>
          <a:prstGeom prst="rect">
            <a:avLst/>
          </a:prstGeom>
          <a:noFill/>
          <a:ln w="9525">
            <a:noFill/>
            <a:miter lim="800000"/>
            <a:headEnd/>
            <a:tailEnd/>
          </a:ln>
        </p:spPr>
      </p:pic>
      <p:pic>
        <p:nvPicPr>
          <p:cNvPr id="65541" name="Picture 5" descr="IMG_3296.JPG"/>
          <p:cNvPicPr>
            <a:picLocks noChangeAspect="1"/>
          </p:cNvPicPr>
          <p:nvPr/>
        </p:nvPicPr>
        <p:blipFill>
          <a:blip r:embed="rId4"/>
          <a:srcRect/>
          <a:stretch>
            <a:fillRect/>
          </a:stretch>
        </p:blipFill>
        <p:spPr bwMode="auto">
          <a:xfrm>
            <a:off x="4578350" y="2868613"/>
            <a:ext cx="4510088" cy="3006725"/>
          </a:xfrm>
          <a:prstGeom prst="rect">
            <a:avLst/>
          </a:prstGeom>
          <a:noFill/>
          <a:ln w="9525">
            <a:noFill/>
            <a:miter lim="800000"/>
            <a:headEnd/>
            <a:tailEnd/>
          </a:ln>
        </p:spPr>
      </p:pic>
      <p:sp>
        <p:nvSpPr>
          <p:cNvPr id="7" name="Sun 6"/>
          <p:cNvSpPr/>
          <p:nvPr/>
        </p:nvSpPr>
        <p:spPr>
          <a:xfrm>
            <a:off x="3170238" y="4129088"/>
            <a:ext cx="2808287" cy="2808287"/>
          </a:xfrm>
          <a:prstGeom prst="sun">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extBox 7"/>
          <p:cNvSpPr txBox="1"/>
          <p:nvPr/>
        </p:nvSpPr>
        <p:spPr>
          <a:xfrm>
            <a:off x="3886200" y="5119688"/>
            <a:ext cx="1377950" cy="707886"/>
          </a:xfrm>
          <a:prstGeom prst="rect">
            <a:avLst/>
          </a:prstGeom>
          <a:noFill/>
          <a:ln>
            <a:noFill/>
          </a:ln>
        </p:spPr>
        <p:txBody>
          <a:bodyPr>
            <a:spAutoFit/>
          </a:bodyPr>
          <a:lstStyle/>
          <a:p>
            <a:pPr algn="ctr" fontAlgn="auto">
              <a:spcBef>
                <a:spcPts val="0"/>
              </a:spcBef>
              <a:spcAft>
                <a:spcPts val="0"/>
              </a:spcAft>
              <a:defRPr/>
            </a:pPr>
            <a:r>
              <a:rPr lang="en-US" sz="2000" b="1" dirty="0" err="1">
                <a:solidFill>
                  <a:schemeClr val="bg1"/>
                </a:solidFill>
                <a:latin typeface="+mj-lt"/>
              </a:rPr>
              <a:t>Chợ</a:t>
            </a:r>
            <a:r>
              <a:rPr lang="en-US" sz="2000" b="1" dirty="0">
                <a:solidFill>
                  <a:schemeClr val="bg1"/>
                </a:solidFill>
                <a:latin typeface="+mj-lt"/>
              </a:rPr>
              <a:t> </a:t>
            </a:r>
            <a:r>
              <a:rPr lang="en-US" sz="2000" b="1" dirty="0" err="1">
                <a:solidFill>
                  <a:schemeClr val="bg1"/>
                </a:solidFill>
                <a:latin typeface="+mj-lt"/>
              </a:rPr>
              <a:t>nông</a:t>
            </a:r>
            <a:r>
              <a:rPr lang="en-US" sz="2000" b="1" dirty="0">
                <a:solidFill>
                  <a:schemeClr val="bg1"/>
                </a:solidFill>
                <a:latin typeface="+mj-lt"/>
              </a:rPr>
              <a:t> </a:t>
            </a:r>
            <a:r>
              <a:rPr lang="en-US" sz="2000" b="1" dirty="0" err="1">
                <a:solidFill>
                  <a:schemeClr val="bg1"/>
                </a:solidFill>
                <a:latin typeface="+mj-lt"/>
              </a:rPr>
              <a:t>gia</a:t>
            </a:r>
            <a:endParaRPr lang="en-US" sz="2000" b="1" dirty="0">
              <a:solidFill>
                <a:schemeClr val="bg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err="1">
                <a:ea typeface="+mj-ea"/>
              </a:rPr>
              <a:t>Đoạn</a:t>
            </a:r>
            <a:r>
              <a:rPr lang="en-US" dirty="0">
                <a:ea typeface="+mj-ea"/>
              </a:rPr>
              <a:t> </a:t>
            </a:r>
            <a:r>
              <a:rPr lang="en-US" dirty="0" err="1">
                <a:ea typeface="+mj-ea"/>
              </a:rPr>
              <a:t>phim</a:t>
            </a:r>
            <a:r>
              <a:rPr lang="en-US" dirty="0">
                <a:ea typeface="+mj-ea"/>
              </a:rPr>
              <a:t> </a:t>
            </a:r>
            <a:r>
              <a:rPr lang="en-US" dirty="0" err="1">
                <a:ea typeface="+mj-ea"/>
              </a:rPr>
              <a:t>ngắn</a:t>
            </a:r>
            <a:endParaRPr lang="en-US" dirty="0">
              <a:ea typeface="+mj-ea"/>
            </a:endParaRPr>
          </a:p>
        </p:txBody>
      </p:sp>
      <p:sp>
        <p:nvSpPr>
          <p:cNvPr id="10" name="Text Placeholder 9"/>
          <p:cNvSpPr>
            <a:spLocks noGrp="1"/>
          </p:cNvSpPr>
          <p:nvPr>
            <p:ph type="body" sz="quarter" idx="13"/>
          </p:nvPr>
        </p:nvSpPr>
        <p:spPr>
          <a:xfrm>
            <a:off x="693738" y="1370013"/>
            <a:ext cx="7993062" cy="588962"/>
          </a:xfrm>
        </p:spPr>
        <p:txBody>
          <a:bodyPr rtlCol="0"/>
          <a:lstStyle/>
          <a:p>
            <a:pPr fontAlgn="auto">
              <a:spcBef>
                <a:spcPts val="0"/>
              </a:spcBef>
              <a:buClr>
                <a:schemeClr val="tx1">
                  <a:lumMod val="75000"/>
                </a:schemeClr>
              </a:buClr>
              <a:defRPr/>
            </a:pPr>
            <a:r>
              <a:rPr lang="en-US" dirty="0" err="1"/>
              <a:t>Thực</a:t>
            </a:r>
            <a:r>
              <a:rPr lang="en-US" dirty="0"/>
              <a:t> </a:t>
            </a:r>
            <a:r>
              <a:rPr lang="en-US" dirty="0" err="1"/>
              <a:t>phẩm</a:t>
            </a:r>
            <a:r>
              <a:rPr lang="en-US" dirty="0"/>
              <a:t>, </a:t>
            </a:r>
            <a:r>
              <a:rPr lang="en-US" dirty="0" err="1"/>
              <a:t>sáp</a:t>
            </a:r>
            <a:r>
              <a:rPr lang="en-US" dirty="0"/>
              <a:t> </a:t>
            </a:r>
            <a:r>
              <a:rPr lang="en-US" dirty="0" err="1"/>
              <a:t>nhập</a:t>
            </a:r>
            <a:r>
              <a:rPr lang="en-US" dirty="0"/>
              <a:t>.</a:t>
            </a:r>
          </a:p>
        </p:txBody>
      </p:sp>
      <p:pic>
        <p:nvPicPr>
          <p:cNvPr id="67587" name="Content Placeholder 3"/>
          <p:cNvPicPr>
            <a:picLocks noGrp="1" noChangeAspect="1"/>
          </p:cNvPicPr>
          <p:nvPr>
            <p:ph idx="1"/>
          </p:nvPr>
        </p:nvPicPr>
        <p:blipFill>
          <a:blip r:embed="rId3"/>
          <a:srcRect r="50620"/>
          <a:stretch>
            <a:fillRect/>
          </a:stretch>
        </p:blipFill>
        <p:spPr>
          <a:xfrm>
            <a:off x="3125788" y="1958975"/>
            <a:ext cx="2892425" cy="4102100"/>
          </a:xfrm>
        </p:spPr>
      </p:pic>
      <p:pic>
        <p:nvPicPr>
          <p:cNvPr id="67588" name="Picture 3" descr="C:\Users\acabal1\AppData\Local\Microsoft\Windows\Temporary Internet Files\Content.IE5\7KRZFHYP\MP900305832[1].jpg"/>
          <p:cNvPicPr>
            <a:picLocks noChangeAspect="1" noChangeArrowheads="1"/>
          </p:cNvPicPr>
          <p:nvPr/>
        </p:nvPicPr>
        <p:blipFill>
          <a:blip r:embed="rId4"/>
          <a:srcRect/>
          <a:stretch>
            <a:fillRect/>
          </a:stretch>
        </p:blipFill>
        <p:spPr bwMode="auto">
          <a:xfrm>
            <a:off x="1049338" y="1958975"/>
            <a:ext cx="1195387" cy="4200525"/>
          </a:xfrm>
          <a:prstGeom prst="rect">
            <a:avLst/>
          </a:prstGeom>
          <a:noFill/>
          <a:ln w="9525">
            <a:noFill/>
            <a:miter lim="800000"/>
            <a:headEnd/>
            <a:tailEnd/>
          </a:ln>
        </p:spPr>
      </p:pic>
      <p:pic>
        <p:nvPicPr>
          <p:cNvPr id="67589" name="Picture 4" descr="C:\Users\acabal1\AppData\Local\Microsoft\Windows\Temporary Internet Files\Content.IE5\C4EZJDUP\MP900305830[1].jpg"/>
          <p:cNvPicPr>
            <a:picLocks noChangeAspect="1" noChangeArrowheads="1"/>
          </p:cNvPicPr>
          <p:nvPr/>
        </p:nvPicPr>
        <p:blipFill>
          <a:blip r:embed="rId5"/>
          <a:srcRect/>
          <a:stretch>
            <a:fillRect/>
          </a:stretch>
        </p:blipFill>
        <p:spPr bwMode="auto">
          <a:xfrm>
            <a:off x="6859588" y="1958975"/>
            <a:ext cx="700087" cy="4200525"/>
          </a:xfrm>
          <a:prstGeom prst="rect">
            <a:avLst/>
          </a:prstGeom>
          <a:noFill/>
          <a:ln w="9525">
            <a:noFill/>
            <a:miter lim="800000"/>
            <a:headEnd/>
            <a:tailEnd/>
          </a:ln>
        </p:spPr>
      </p:pic>
      <p:pic>
        <p:nvPicPr>
          <p:cNvPr id="67590" name="Content Placeholder 4" descr="projector-361784_1280.jpg"/>
          <p:cNvPicPr>
            <a:picLocks noChangeAspect="1"/>
          </p:cNvPicPr>
          <p:nvPr/>
        </p:nvPicPr>
        <p:blipFill>
          <a:blip r:embed="rId6"/>
          <a:srcRect l="-15445" r="-15445"/>
          <a:stretch>
            <a:fillRect/>
          </a:stretch>
        </p:blipFill>
        <p:spPr bwMode="auto">
          <a:xfrm>
            <a:off x="6483350" y="5116513"/>
            <a:ext cx="2517775" cy="13589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err="1">
                <a:ea typeface="+mj-ea"/>
              </a:rPr>
              <a:t>Giải</a:t>
            </a:r>
            <a:r>
              <a:rPr lang="en-US" dirty="0">
                <a:ea typeface="+mj-ea"/>
              </a:rPr>
              <a:t> </a:t>
            </a:r>
            <a:r>
              <a:rPr lang="en-US" dirty="0" err="1">
                <a:ea typeface="+mj-ea"/>
              </a:rPr>
              <a:t>lao</a:t>
            </a:r>
            <a:endParaRPr lang="en-US" dirty="0">
              <a:ea typeface="+mj-ea"/>
            </a:endParaRPr>
          </a:p>
        </p:txBody>
      </p:sp>
      <p:pic>
        <p:nvPicPr>
          <p:cNvPr id="69634" name="Picture 5"/>
          <p:cNvPicPr>
            <a:picLocks noChangeAspect="1"/>
          </p:cNvPicPr>
          <p:nvPr/>
        </p:nvPicPr>
        <p:blipFill>
          <a:blip r:embed="rId3"/>
          <a:srcRect/>
          <a:stretch>
            <a:fillRect/>
          </a:stretch>
        </p:blipFill>
        <p:spPr bwMode="auto">
          <a:xfrm>
            <a:off x="2560638" y="2036763"/>
            <a:ext cx="4022725" cy="4022725"/>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err="1">
                <a:ea typeface="+mj-ea"/>
              </a:rPr>
              <a:t>Thực</a:t>
            </a:r>
            <a:r>
              <a:rPr lang="en-US" dirty="0">
                <a:ea typeface="+mj-ea"/>
              </a:rPr>
              <a:t> </a:t>
            </a:r>
            <a:r>
              <a:rPr lang="en-US" dirty="0" err="1">
                <a:ea typeface="+mj-ea"/>
              </a:rPr>
              <a:t>hành</a:t>
            </a:r>
            <a:r>
              <a:rPr lang="en-US" dirty="0">
                <a:ea typeface="+mj-ea"/>
              </a:rPr>
              <a:t> </a:t>
            </a:r>
            <a:r>
              <a:rPr lang="en-US" dirty="0" err="1">
                <a:ea typeface="+mj-ea"/>
              </a:rPr>
              <a:t>kinh</a:t>
            </a:r>
            <a:r>
              <a:rPr lang="en-US" dirty="0">
                <a:ea typeface="+mj-ea"/>
              </a:rPr>
              <a:t> </a:t>
            </a:r>
            <a:r>
              <a:rPr lang="en-US" dirty="0" err="1">
                <a:ea typeface="+mj-ea"/>
              </a:rPr>
              <a:t>doanh</a:t>
            </a:r>
            <a:endParaRPr lang="en-US" dirty="0">
              <a:ea typeface="+mj-ea"/>
            </a:endParaRPr>
          </a:p>
        </p:txBody>
      </p:sp>
      <p:pic>
        <p:nvPicPr>
          <p:cNvPr id="7" name="Content Placeholder 5"/>
          <p:cNvPicPr>
            <a:picLocks/>
          </p:cNvPicPr>
          <p:nvPr/>
        </p:nvPicPr>
        <p:blipFill>
          <a:blip r:embed="rId3">
            <a:lum/>
            <a:extLst/>
          </a:blip>
          <a:stretch>
            <a:fillRect/>
          </a:stretch>
        </p:blipFill>
        <p:spPr bwMode="auto">
          <a:xfrm>
            <a:off x="6263640" y="1419080"/>
            <a:ext cx="2514600" cy="1600200"/>
          </a:xfrm>
          <a:prstGeom prst="roundRect">
            <a:avLst>
              <a:gd name="adj" fmla="val 3307"/>
            </a:avLst>
          </a:prstGeom>
          <a:ln w="25400">
            <a:solidFill>
              <a:srgbClr val="73B632"/>
            </a:solidFill>
          </a:ln>
          <a:effectLst/>
          <a:extLst>
            <a:ext uri="{909E8E84-426E-40dd-AFC4-6F175D3DCCD1}"/>
          </a:extLst>
        </p:spPr>
      </p:pic>
      <p:pic>
        <p:nvPicPr>
          <p:cNvPr id="8" name="Picture 6"/>
          <p:cNvPicPr>
            <a:picLocks/>
          </p:cNvPicPr>
          <p:nvPr/>
        </p:nvPicPr>
        <p:blipFill>
          <a:blip r:embed="rId4">
            <a:lum/>
            <a:extLst/>
          </a:blip>
          <a:srcRect l="9084"/>
          <a:stretch>
            <a:fillRect/>
          </a:stretch>
        </p:blipFill>
        <p:spPr bwMode="auto">
          <a:xfrm>
            <a:off x="365760" y="1419080"/>
            <a:ext cx="2514600" cy="1600200"/>
          </a:xfrm>
          <a:prstGeom prst="roundRect">
            <a:avLst>
              <a:gd name="adj" fmla="val 3307"/>
            </a:avLst>
          </a:prstGeom>
          <a:ln w="25400">
            <a:solidFill>
              <a:srgbClr val="73B632"/>
            </a:solidFill>
          </a:ln>
          <a:effectLst/>
          <a:extLst>
            <a:ext uri="{909E8E84-426E-40dd-AFC4-6F175D3DCCD1}"/>
          </a:extLst>
        </p:spPr>
      </p:pic>
      <p:pic>
        <p:nvPicPr>
          <p:cNvPr id="9" name="Picture 7"/>
          <p:cNvPicPr>
            <a:picLocks/>
          </p:cNvPicPr>
          <p:nvPr/>
        </p:nvPicPr>
        <p:blipFill>
          <a:blip r:embed="rId5">
            <a:lum/>
            <a:extLst/>
          </a:blip>
          <a:srcRect l="8001" r="15160"/>
          <a:stretch>
            <a:fillRect/>
          </a:stretch>
        </p:blipFill>
        <p:spPr bwMode="auto">
          <a:xfrm>
            <a:off x="3314700" y="1419080"/>
            <a:ext cx="2514600" cy="1600200"/>
          </a:xfrm>
          <a:prstGeom prst="roundRect">
            <a:avLst>
              <a:gd name="adj" fmla="val 3307"/>
            </a:avLst>
          </a:prstGeom>
          <a:ln w="25400">
            <a:solidFill>
              <a:srgbClr val="73B632"/>
            </a:solidFill>
          </a:ln>
          <a:effectLst/>
          <a:extLst>
            <a:ext uri="{909E8E84-426E-40dd-AFC4-6F175D3DCCD1}"/>
          </a:extLst>
        </p:spPr>
      </p:pic>
      <p:pic>
        <p:nvPicPr>
          <p:cNvPr id="10" name="Picture 8"/>
          <p:cNvPicPr>
            <a:picLocks/>
          </p:cNvPicPr>
          <p:nvPr/>
        </p:nvPicPr>
        <p:blipFill>
          <a:blip r:embed="rId6">
            <a:lum/>
            <a:extLst/>
          </a:blip>
          <a:stretch>
            <a:fillRect/>
          </a:stretch>
        </p:blipFill>
        <p:spPr bwMode="auto">
          <a:xfrm>
            <a:off x="365760" y="3247880"/>
            <a:ext cx="2514600" cy="1600200"/>
          </a:xfrm>
          <a:prstGeom prst="roundRect">
            <a:avLst>
              <a:gd name="adj" fmla="val 3307"/>
            </a:avLst>
          </a:prstGeom>
          <a:ln w="25400">
            <a:solidFill>
              <a:srgbClr val="73B632"/>
            </a:solidFill>
          </a:ln>
          <a:effectLst/>
          <a:extLst>
            <a:ext uri="{909E8E84-426E-40dd-AFC4-6F175D3DCCD1}"/>
          </a:extLst>
        </p:spPr>
      </p:pic>
      <p:pic>
        <p:nvPicPr>
          <p:cNvPr id="11" name="Picture 9"/>
          <p:cNvPicPr>
            <a:picLocks/>
          </p:cNvPicPr>
          <p:nvPr/>
        </p:nvPicPr>
        <p:blipFill>
          <a:blip r:embed="rId7">
            <a:lum/>
            <a:extLst/>
          </a:blip>
          <a:stretch>
            <a:fillRect/>
          </a:stretch>
        </p:blipFill>
        <p:spPr bwMode="auto">
          <a:xfrm>
            <a:off x="3314700" y="3247880"/>
            <a:ext cx="2514600" cy="1600200"/>
          </a:xfrm>
          <a:prstGeom prst="roundRect">
            <a:avLst>
              <a:gd name="adj" fmla="val 3307"/>
            </a:avLst>
          </a:prstGeom>
          <a:ln w="25400">
            <a:solidFill>
              <a:srgbClr val="73B632"/>
            </a:solidFill>
          </a:ln>
          <a:effectLst/>
          <a:extLst>
            <a:ext uri="{909E8E84-426E-40dd-AFC4-6F175D3DCCD1}"/>
          </a:extLst>
        </p:spPr>
      </p:pic>
      <p:pic>
        <p:nvPicPr>
          <p:cNvPr id="12" name="Picture 10"/>
          <p:cNvPicPr>
            <a:picLocks/>
          </p:cNvPicPr>
          <p:nvPr/>
        </p:nvPicPr>
        <p:blipFill>
          <a:blip r:embed="rId8">
            <a:lum/>
            <a:extLst/>
          </a:blip>
          <a:stretch>
            <a:fillRect/>
          </a:stretch>
        </p:blipFill>
        <p:spPr bwMode="auto">
          <a:xfrm>
            <a:off x="6263640" y="3247880"/>
            <a:ext cx="2514600" cy="1600200"/>
          </a:xfrm>
          <a:prstGeom prst="roundRect">
            <a:avLst>
              <a:gd name="adj" fmla="val 3307"/>
            </a:avLst>
          </a:prstGeom>
          <a:ln w="25400">
            <a:solidFill>
              <a:srgbClr val="73B632"/>
            </a:solidFill>
          </a:ln>
          <a:effectLst/>
          <a:extLst>
            <a:ext uri="{909E8E84-426E-40dd-AFC4-6F175D3DCCD1}"/>
          </a:extLst>
        </p:spPr>
      </p:pic>
      <p:pic>
        <p:nvPicPr>
          <p:cNvPr id="13" name="Picture 11"/>
          <p:cNvPicPr>
            <a:picLocks/>
          </p:cNvPicPr>
          <p:nvPr/>
        </p:nvPicPr>
        <p:blipFill>
          <a:blip r:embed="rId9" cstate="print">
            <a:lum/>
            <a:extLst/>
          </a:blip>
          <a:stretch>
            <a:fillRect/>
          </a:stretch>
        </p:blipFill>
        <p:spPr bwMode="auto">
          <a:xfrm>
            <a:off x="365760" y="5076680"/>
            <a:ext cx="1828800" cy="1371600"/>
          </a:xfrm>
          <a:prstGeom prst="roundRect">
            <a:avLst>
              <a:gd name="adj" fmla="val 3307"/>
            </a:avLst>
          </a:prstGeom>
          <a:ln w="25400">
            <a:solidFill>
              <a:srgbClr val="73B632"/>
            </a:solidFill>
          </a:ln>
          <a:effectLst/>
          <a:extLst>
            <a:ext uri="{909E8E84-426E-40dd-AFC4-6F175D3DCCD1}"/>
          </a:extLst>
        </p:spPr>
      </p:pic>
      <p:pic>
        <p:nvPicPr>
          <p:cNvPr id="14" name="Picture 12"/>
          <p:cNvPicPr>
            <a:picLocks/>
          </p:cNvPicPr>
          <p:nvPr/>
        </p:nvPicPr>
        <p:blipFill>
          <a:blip r:embed="rId10" cstate="print">
            <a:lum/>
            <a:extLst/>
          </a:blip>
          <a:stretch>
            <a:fillRect/>
          </a:stretch>
        </p:blipFill>
        <p:spPr bwMode="auto">
          <a:xfrm>
            <a:off x="4754880" y="5076680"/>
            <a:ext cx="1828800" cy="1371600"/>
          </a:xfrm>
          <a:prstGeom prst="roundRect">
            <a:avLst>
              <a:gd name="adj" fmla="val 3307"/>
            </a:avLst>
          </a:prstGeom>
          <a:ln w="25400">
            <a:solidFill>
              <a:srgbClr val="73B632"/>
            </a:solidFill>
          </a:ln>
          <a:effectLst/>
          <a:extLst>
            <a:ext uri="{909E8E84-426E-40dd-AFC4-6F175D3DCCD1}"/>
          </a:extLst>
        </p:spPr>
      </p:pic>
      <p:pic>
        <p:nvPicPr>
          <p:cNvPr id="15" name="Picture 13"/>
          <p:cNvPicPr>
            <a:picLocks/>
          </p:cNvPicPr>
          <p:nvPr/>
        </p:nvPicPr>
        <p:blipFill>
          <a:blip r:embed="rId11" cstate="print">
            <a:lum/>
            <a:extLst/>
          </a:blip>
          <a:stretch>
            <a:fillRect/>
          </a:stretch>
        </p:blipFill>
        <p:spPr bwMode="auto">
          <a:xfrm>
            <a:off x="6949440" y="5076680"/>
            <a:ext cx="1828800" cy="1371600"/>
          </a:xfrm>
          <a:prstGeom prst="roundRect">
            <a:avLst>
              <a:gd name="adj" fmla="val 3307"/>
            </a:avLst>
          </a:prstGeom>
          <a:ln w="25400">
            <a:solidFill>
              <a:srgbClr val="73B632"/>
            </a:solidFill>
          </a:ln>
          <a:effectLst/>
          <a:extLst>
            <a:ext uri="{909E8E84-426E-40dd-AFC4-6F175D3DCCD1}"/>
          </a:extLst>
        </p:spPr>
      </p:pic>
      <p:pic>
        <p:nvPicPr>
          <p:cNvPr id="16" name="Picture 14"/>
          <p:cNvPicPr>
            <a:picLocks/>
          </p:cNvPicPr>
          <p:nvPr/>
        </p:nvPicPr>
        <p:blipFill>
          <a:blip r:embed="rId12">
            <a:lum/>
            <a:extLst/>
          </a:blip>
          <a:srcRect l="5104" t="6444" r="3954" b="4950"/>
          <a:stretch>
            <a:fillRect/>
          </a:stretch>
        </p:blipFill>
        <p:spPr bwMode="auto">
          <a:xfrm>
            <a:off x="2560320" y="5076680"/>
            <a:ext cx="1828800" cy="1371600"/>
          </a:xfrm>
          <a:prstGeom prst="roundRect">
            <a:avLst>
              <a:gd name="adj" fmla="val 3307"/>
            </a:avLst>
          </a:prstGeom>
          <a:ln w="25400">
            <a:solidFill>
              <a:srgbClr val="73B632"/>
            </a:solidFill>
          </a:ln>
          <a:effectLst/>
          <a:extLst>
            <a:ext uri="{909E8E84-426E-40dd-AFC4-6F175D3DCCD1}"/>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err="1">
                <a:ea typeface="+mj-ea"/>
              </a:rPr>
              <a:t>Tác</a:t>
            </a:r>
            <a:r>
              <a:rPr lang="en-US" dirty="0">
                <a:ea typeface="+mj-ea"/>
              </a:rPr>
              <a:t> </a:t>
            </a:r>
            <a:r>
              <a:rPr lang="en-US" dirty="0" err="1">
                <a:ea typeface="+mj-ea"/>
              </a:rPr>
              <a:t>động</a:t>
            </a:r>
            <a:r>
              <a:rPr lang="en-US" dirty="0">
                <a:ea typeface="+mj-ea"/>
              </a:rPr>
              <a:t> </a:t>
            </a:r>
            <a:r>
              <a:rPr lang="en-US" dirty="0" err="1">
                <a:ea typeface="+mj-ea"/>
              </a:rPr>
              <a:t>đến</a:t>
            </a:r>
            <a:r>
              <a:rPr lang="en-US" dirty="0">
                <a:ea typeface="+mj-ea"/>
              </a:rPr>
              <a:t> </a:t>
            </a:r>
            <a:r>
              <a:rPr lang="en-US" dirty="0" err="1">
                <a:ea typeface="+mj-ea"/>
              </a:rPr>
              <a:t>hệ</a:t>
            </a:r>
            <a:r>
              <a:rPr lang="en-US" dirty="0">
                <a:ea typeface="+mj-ea"/>
              </a:rPr>
              <a:t> </a:t>
            </a:r>
            <a:r>
              <a:rPr lang="en-US" dirty="0" err="1">
                <a:ea typeface="+mj-ea"/>
              </a:rPr>
              <a:t>thống</a:t>
            </a:r>
            <a:r>
              <a:rPr lang="en-US" dirty="0">
                <a:ea typeface="+mj-ea"/>
              </a:rPr>
              <a:t> </a:t>
            </a:r>
            <a:r>
              <a:rPr lang="en-US" dirty="0" err="1">
                <a:ea typeface="+mj-ea"/>
              </a:rPr>
              <a:t>thực</a:t>
            </a:r>
            <a:r>
              <a:rPr lang="en-US" dirty="0">
                <a:ea typeface="+mj-ea"/>
              </a:rPr>
              <a:t> </a:t>
            </a:r>
            <a:r>
              <a:rPr lang="en-US" dirty="0" err="1">
                <a:ea typeface="+mj-ea"/>
              </a:rPr>
              <a:t>phẩm</a:t>
            </a:r>
            <a:endParaRPr lang="en-US" dirty="0">
              <a:ea typeface="+mj-ea"/>
            </a:endParaRPr>
          </a:p>
        </p:txBody>
      </p:sp>
      <p:graphicFrame>
        <p:nvGraphicFramePr>
          <p:cNvPr id="3" name="Diagram 2"/>
          <p:cNvGraphicFramePr/>
          <p:nvPr>
            <p:extLst>
              <p:ext uri="{D42A27DB-BD31-4B8C-83A1-F6EECF244321}">
                <p14:modId xmlns:p14="http://schemas.microsoft.com/office/powerpoint/2010/main" val="275337812"/>
              </p:ext>
            </p:extLst>
          </p:nvPr>
        </p:nvGraphicFramePr>
        <p:xfrm>
          <a:off x="293064" y="1188449"/>
          <a:ext cx="8515133" cy="5437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bodyPr>
          <a:lstStyle/>
          <a:p>
            <a:r>
              <a:rPr lang="en-US" cap="none"/>
              <a:t>CHƯƠNG TRÌNH</a:t>
            </a:r>
          </a:p>
        </p:txBody>
      </p:sp>
      <p:graphicFrame>
        <p:nvGraphicFramePr>
          <p:cNvPr id="38942" name="Group 30"/>
          <p:cNvGraphicFramePr>
            <a:graphicFrameLocks noGrp="1"/>
          </p:cNvGraphicFramePr>
          <p:nvPr>
            <p:ph sz="half" idx="2"/>
          </p:nvPr>
        </p:nvGraphicFramePr>
        <p:xfrm>
          <a:off x="603250" y="1435100"/>
          <a:ext cx="4041775" cy="4754563"/>
        </p:xfrm>
        <a:graphic>
          <a:graphicData uri="http://schemas.openxmlformats.org/drawingml/2006/table">
            <a:tbl>
              <a:tblPr/>
              <a:tblGrid>
                <a:gridCol w="4041775">
                  <a:extLst>
                    <a:ext uri="{9D8B030D-6E8A-4147-A177-3AD203B41FA5}">
                      <a16:colId xmlns:a16="http://schemas.microsoft.com/office/drawing/2014/main" val="20000"/>
                    </a:ext>
                  </a:extLst>
                </a:gridCol>
              </a:tblGrid>
              <a:tr h="514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Mục 2.4: Hệ thống thực phẩm</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14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Hoạt động mở đâu/Ôn tập</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extLst>
                  <a:ext uri="{0D108BD9-81ED-4DB2-BD59-A6C34878D82A}">
                    <a16:rowId xmlns:a16="http://schemas.microsoft.com/office/drawing/2014/main" val="10001"/>
                  </a:ext>
                </a:extLst>
              </a:tr>
              <a:tr h="514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Hệ thống thực phẩm</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14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Chính sách về thực phẩm</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extLst>
                  <a:ext uri="{0D108BD9-81ED-4DB2-BD59-A6C34878D82A}">
                    <a16:rowId xmlns:a16="http://schemas.microsoft.com/office/drawing/2014/main" val="10003"/>
                  </a:ext>
                </a:extLst>
              </a:tr>
              <a:tr h="514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Doanh nghiệp lớn</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14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Môi trường thưc phẩm</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extLst>
                  <a:ext uri="{0D108BD9-81ED-4DB2-BD59-A6C34878D82A}">
                    <a16:rowId xmlns:a16="http://schemas.microsoft.com/office/drawing/2014/main" val="10005"/>
                  </a:ext>
                </a:extLst>
              </a:tr>
              <a:tr h="5143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Chi phí sức khỏe</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14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Xây dựng hệ thống thực phẩm lành mạnh</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extLst>
                  <a:ext uri="{0D108BD9-81ED-4DB2-BD59-A6C34878D82A}">
                    <a16:rowId xmlns:a16="http://schemas.microsoft.com/office/drawing/2014/main" val="10007"/>
                  </a:ext>
                </a:extLst>
              </a:tr>
              <a:tr h="514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Kết luận</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pic>
        <p:nvPicPr>
          <p:cNvPr id="10" name="Picture 9"/>
          <p:cNvPicPr>
            <a:picLocks noChangeAspect="1"/>
          </p:cNvPicPr>
          <p:nvPr/>
        </p:nvPicPr>
        <p:blipFill rotWithShape="1">
          <a:blip r:embed="rId3">
            <a:extLst/>
          </a:blip>
          <a:srcRect t="17641" b="5358"/>
          <a:stretch/>
        </p:blipFill>
        <p:spPr>
          <a:xfrm>
            <a:off x="4828427" y="1366070"/>
            <a:ext cx="3907837" cy="1958079"/>
          </a:xfrm>
          <a:prstGeom prst="roundRect">
            <a:avLst>
              <a:gd name="adj" fmla="val 8594"/>
            </a:avLst>
          </a:prstGeom>
          <a:solidFill>
            <a:srgbClr val="FFFFFF">
              <a:shade val="85000"/>
            </a:srgbClr>
          </a:solidFill>
          <a:ln>
            <a:noFill/>
          </a:ln>
          <a:effectLst/>
        </p:spPr>
      </p:pic>
      <p:pic>
        <p:nvPicPr>
          <p:cNvPr id="4" name="Picture 3" descr="market-601580_1280.jpg"/>
          <p:cNvPicPr>
            <a:picLocks noChangeAspect="1"/>
          </p:cNvPicPr>
          <p:nvPr/>
        </p:nvPicPr>
        <p:blipFill>
          <a:blip r:embed="rId4">
            <a:extLst/>
          </a:blip>
          <a:stretch>
            <a:fillRect/>
          </a:stretch>
        </p:blipFill>
        <p:spPr>
          <a:xfrm>
            <a:off x="4828427" y="3457845"/>
            <a:ext cx="3907837" cy="2607261"/>
          </a:xfrm>
          <a:prstGeom prst="roundRect">
            <a:avLst>
              <a:gd name="adj" fmla="val 8594"/>
            </a:avLst>
          </a:prstGeom>
          <a:solidFill>
            <a:srgbClr val="FFFFFF">
              <a:shade val="85000"/>
            </a:srgbClr>
          </a:solidFill>
          <a:ln>
            <a:noFill/>
          </a:ln>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a:ea typeface="+mj-ea"/>
              </a:rPr>
              <a:t>RÁC THẢI THỰC PHẨM</a:t>
            </a:r>
          </a:p>
        </p:txBody>
      </p:sp>
      <p:sp>
        <p:nvSpPr>
          <p:cNvPr id="4" name="Content Placeholder 3"/>
          <p:cNvSpPr>
            <a:spLocks noGrp="1"/>
          </p:cNvSpPr>
          <p:nvPr>
            <p:ph sz="half" idx="2"/>
          </p:nvPr>
        </p:nvSpPr>
        <p:spPr/>
        <p:txBody>
          <a:bodyPr rtlCol="0">
            <a:normAutofit fontScale="92500"/>
          </a:bodyPr>
          <a:lstStyle/>
          <a:p>
            <a:pPr fontAlgn="auto">
              <a:spcBef>
                <a:spcPts val="0"/>
              </a:spcBef>
              <a:buClr>
                <a:schemeClr val="tx1">
                  <a:lumMod val="75000"/>
                </a:schemeClr>
              </a:buClr>
              <a:defRPr/>
            </a:pPr>
            <a:r>
              <a:rPr lang="en-US" sz="2400" dirty="0" err="1"/>
              <a:t>Góp</a:t>
            </a:r>
            <a:r>
              <a:rPr lang="en-US" sz="2400" dirty="0"/>
              <a:t> </a:t>
            </a:r>
            <a:r>
              <a:rPr lang="en-US" sz="2400" dirty="0" err="1"/>
              <a:t>phần</a:t>
            </a:r>
            <a:r>
              <a:rPr lang="en-US" sz="2400" dirty="0"/>
              <a:t> </a:t>
            </a:r>
            <a:r>
              <a:rPr lang="en-US" sz="2400" dirty="0" err="1"/>
              <a:t>lớn</a:t>
            </a:r>
            <a:r>
              <a:rPr lang="en-US" sz="2400" dirty="0"/>
              <a:t> </a:t>
            </a:r>
            <a:r>
              <a:rPr lang="en-US" sz="2400" dirty="0" err="1"/>
              <a:t>nhất</a:t>
            </a:r>
            <a:r>
              <a:rPr lang="en-US" sz="2400" dirty="0"/>
              <a:t> </a:t>
            </a:r>
            <a:r>
              <a:rPr lang="en-US" sz="2400" dirty="0" err="1"/>
              <a:t>tạo</a:t>
            </a:r>
            <a:r>
              <a:rPr lang="en-US" sz="2400" dirty="0"/>
              <a:t> </a:t>
            </a:r>
            <a:r>
              <a:rPr lang="en-US" sz="2400" dirty="0" err="1"/>
              <a:t>nên</a:t>
            </a:r>
            <a:r>
              <a:rPr lang="en-US" sz="2400" dirty="0"/>
              <a:t> </a:t>
            </a:r>
            <a:r>
              <a:rPr lang="en-US" sz="2400" dirty="0" err="1"/>
              <a:t>các</a:t>
            </a:r>
            <a:r>
              <a:rPr lang="en-US" sz="2400" dirty="0"/>
              <a:t> </a:t>
            </a:r>
            <a:r>
              <a:rPr lang="en-US" sz="2400" dirty="0" err="1"/>
              <a:t>bãi</a:t>
            </a:r>
            <a:r>
              <a:rPr lang="en-US" sz="2400" dirty="0"/>
              <a:t> </a:t>
            </a:r>
            <a:r>
              <a:rPr lang="en-US" sz="2400" dirty="0" err="1"/>
              <a:t>rách</a:t>
            </a:r>
            <a:r>
              <a:rPr lang="en-US" sz="2400" dirty="0"/>
              <a:t> </a:t>
            </a:r>
            <a:r>
              <a:rPr lang="en-US" sz="2400" dirty="0" err="1"/>
              <a:t>thải</a:t>
            </a:r>
            <a:r>
              <a:rPr lang="en-US" sz="2400" dirty="0"/>
              <a:t> ở </a:t>
            </a:r>
            <a:r>
              <a:rPr lang="en-US" sz="2400" dirty="0" err="1"/>
              <a:t>Hoa</a:t>
            </a:r>
            <a:r>
              <a:rPr lang="en-US" sz="2400" dirty="0"/>
              <a:t> </a:t>
            </a:r>
            <a:r>
              <a:rPr lang="en-US" sz="2400" dirty="0" err="1"/>
              <a:t>Kỳ</a:t>
            </a:r>
            <a:r>
              <a:rPr lang="en-US" sz="2400" dirty="0"/>
              <a:t>.</a:t>
            </a:r>
          </a:p>
          <a:p>
            <a:pPr fontAlgn="auto">
              <a:spcBef>
                <a:spcPts val="0"/>
              </a:spcBef>
              <a:buClr>
                <a:schemeClr val="tx1">
                  <a:lumMod val="75000"/>
                </a:schemeClr>
              </a:buClr>
              <a:defRPr/>
            </a:pPr>
            <a:r>
              <a:rPr lang="en-US" sz="2400" dirty="0" err="1"/>
              <a:t>Các</a:t>
            </a:r>
            <a:r>
              <a:rPr lang="en-US" sz="2400" dirty="0"/>
              <a:t> </a:t>
            </a:r>
            <a:r>
              <a:rPr lang="en-US" sz="2400" dirty="0" err="1"/>
              <a:t>bãi</a:t>
            </a:r>
            <a:r>
              <a:rPr lang="en-US" sz="2400" dirty="0"/>
              <a:t> </a:t>
            </a:r>
            <a:r>
              <a:rPr lang="en-US" sz="2400" dirty="0" err="1"/>
              <a:t>rách</a:t>
            </a:r>
            <a:r>
              <a:rPr lang="en-US" sz="2400" dirty="0"/>
              <a:t> </a:t>
            </a:r>
            <a:r>
              <a:rPr lang="en-US" sz="2400" dirty="0" err="1"/>
              <a:t>thải</a:t>
            </a:r>
            <a:r>
              <a:rPr lang="en-US" sz="2400" dirty="0"/>
              <a:t> ở San Diego </a:t>
            </a:r>
            <a:r>
              <a:rPr lang="en-US" sz="2400" dirty="0" err="1"/>
              <a:t>thu</a:t>
            </a:r>
            <a:r>
              <a:rPr lang="en-US" sz="2400" dirty="0"/>
              <a:t> </a:t>
            </a:r>
            <a:r>
              <a:rPr lang="en-US" sz="2400" dirty="0" err="1"/>
              <a:t>hơn</a:t>
            </a:r>
            <a:r>
              <a:rPr lang="en-US" sz="2400" dirty="0"/>
              <a:t> 450.00 </a:t>
            </a:r>
            <a:r>
              <a:rPr lang="en-US" sz="2400" dirty="0" err="1"/>
              <a:t>tấn</a:t>
            </a:r>
            <a:r>
              <a:rPr lang="en-US" sz="2400" dirty="0"/>
              <a:t> </a:t>
            </a:r>
            <a:r>
              <a:rPr lang="en-US" sz="2400" dirty="0" err="1"/>
              <a:t>rác</a:t>
            </a:r>
            <a:r>
              <a:rPr lang="en-US" sz="2400" dirty="0"/>
              <a:t> </a:t>
            </a:r>
            <a:r>
              <a:rPr lang="en-US" sz="2400" dirty="0" err="1"/>
              <a:t>vụn</a:t>
            </a:r>
            <a:r>
              <a:rPr lang="en-US" sz="2400" dirty="0"/>
              <a:t> </a:t>
            </a:r>
            <a:r>
              <a:rPr lang="en-US" sz="2400" dirty="0" err="1"/>
              <a:t>thực</a:t>
            </a:r>
            <a:r>
              <a:rPr lang="en-US" sz="2400" dirty="0"/>
              <a:t> </a:t>
            </a:r>
            <a:r>
              <a:rPr lang="en-US" sz="2400" dirty="0" err="1"/>
              <a:t>phẩm</a:t>
            </a:r>
            <a:r>
              <a:rPr lang="en-US" sz="2400" dirty="0"/>
              <a:t> </a:t>
            </a:r>
            <a:r>
              <a:rPr lang="en-US" sz="2400" dirty="0" err="1"/>
              <a:t>mỗi</a:t>
            </a:r>
            <a:r>
              <a:rPr lang="en-US" sz="2400" dirty="0"/>
              <a:t> </a:t>
            </a:r>
            <a:r>
              <a:rPr lang="en-US" sz="2400" dirty="0" err="1"/>
              <a:t>năm</a:t>
            </a:r>
            <a:endParaRPr lang="en-US" sz="2400" dirty="0"/>
          </a:p>
          <a:p>
            <a:pPr fontAlgn="auto">
              <a:spcBef>
                <a:spcPts val="0"/>
              </a:spcBef>
              <a:buClr>
                <a:schemeClr val="tx1">
                  <a:lumMod val="75000"/>
                </a:schemeClr>
              </a:buClr>
              <a:defRPr/>
            </a:pPr>
            <a:r>
              <a:rPr lang="en-US" sz="2400" dirty="0" err="1"/>
              <a:t>Góp</a:t>
            </a:r>
            <a:r>
              <a:rPr lang="en-US" sz="2400" dirty="0"/>
              <a:t> </a:t>
            </a:r>
            <a:r>
              <a:rPr lang="en-US" sz="2400" dirty="0" err="1"/>
              <a:t>phần</a:t>
            </a:r>
            <a:r>
              <a:rPr lang="en-US" sz="2400" dirty="0"/>
              <a:t> </a:t>
            </a:r>
            <a:r>
              <a:rPr lang="en-US" sz="2400" dirty="0" err="1"/>
              <a:t>làm</a:t>
            </a:r>
            <a:r>
              <a:rPr lang="en-US" sz="2400" dirty="0"/>
              <a:t> </a:t>
            </a:r>
            <a:r>
              <a:rPr lang="en-US" sz="2400" dirty="0" err="1"/>
              <a:t>biến</a:t>
            </a:r>
            <a:r>
              <a:rPr lang="en-US" sz="2400" dirty="0"/>
              <a:t> </a:t>
            </a:r>
            <a:r>
              <a:rPr lang="en-US" sz="2400" dirty="0" err="1"/>
              <a:t>đổi</a:t>
            </a:r>
            <a:r>
              <a:rPr lang="en-US" sz="2400" dirty="0"/>
              <a:t> </a:t>
            </a:r>
            <a:r>
              <a:rPr lang="en-US" sz="2400" dirty="0" err="1"/>
              <a:t>khí</a:t>
            </a:r>
            <a:r>
              <a:rPr lang="en-US" sz="2400" dirty="0"/>
              <a:t> </a:t>
            </a:r>
            <a:r>
              <a:rPr lang="en-US" sz="2400" dirty="0" err="1"/>
              <a:t>hậu</a:t>
            </a:r>
            <a:endParaRPr lang="en-US" sz="2400" dirty="0"/>
          </a:p>
        </p:txBody>
      </p:sp>
      <p:pic>
        <p:nvPicPr>
          <p:cNvPr id="75779" name="Content Placeholder 6" descr="trash-313711_1280.jpg"/>
          <p:cNvPicPr>
            <a:picLocks noGrp="1" noChangeAspect="1"/>
          </p:cNvPicPr>
          <p:nvPr>
            <p:ph sz="quarter" idx="4"/>
          </p:nvPr>
        </p:nvPicPr>
        <p:blipFill>
          <a:blip r:embed="rId3"/>
          <a:srcRect t="-3378" b="-3378"/>
          <a:stretch>
            <a:fillRect/>
          </a:stretch>
        </p:blipFill>
        <p:spPr>
          <a:xfrm>
            <a:off x="4645025" y="1535113"/>
            <a:ext cx="4041775" cy="4591050"/>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err="1">
                <a:ea typeface="+mj-ea"/>
              </a:rPr>
              <a:t>Môi</a:t>
            </a:r>
            <a:r>
              <a:rPr lang="en-US" dirty="0">
                <a:ea typeface="+mj-ea"/>
              </a:rPr>
              <a:t> </a:t>
            </a:r>
            <a:r>
              <a:rPr lang="en-US" dirty="0" err="1">
                <a:ea typeface="+mj-ea"/>
              </a:rPr>
              <a:t>trường</a:t>
            </a:r>
            <a:r>
              <a:rPr lang="en-US" dirty="0">
                <a:ea typeface="+mj-ea"/>
              </a:rPr>
              <a:t> </a:t>
            </a:r>
            <a:r>
              <a:rPr lang="en-US" dirty="0" err="1">
                <a:ea typeface="+mj-ea"/>
              </a:rPr>
              <a:t>thực</a:t>
            </a:r>
            <a:r>
              <a:rPr lang="en-US" dirty="0">
                <a:ea typeface="+mj-ea"/>
              </a:rPr>
              <a:t> </a:t>
            </a:r>
            <a:r>
              <a:rPr lang="en-US" dirty="0" err="1">
                <a:ea typeface="+mj-ea"/>
              </a:rPr>
              <a:t>phẩm</a:t>
            </a:r>
            <a:br>
              <a:rPr lang="en-US" dirty="0">
                <a:ea typeface="+mj-ea"/>
              </a:rPr>
            </a:br>
            <a:endParaRPr lang="en-US" dirty="0">
              <a:ea typeface="+mj-ea"/>
            </a:endParaRPr>
          </a:p>
        </p:txBody>
      </p:sp>
      <p:pic>
        <p:nvPicPr>
          <p:cNvPr id="3" name="Picture 2" descr="fast_food_neon1.jpg"/>
          <p:cNvPicPr>
            <a:picLocks noChangeAspect="1"/>
          </p:cNvPicPr>
          <p:nvPr/>
        </p:nvPicPr>
        <p:blipFill>
          <a:blip r:embed="rId3">
            <a:extLst/>
          </a:blip>
          <a:stretch>
            <a:fillRect/>
          </a:stretch>
        </p:blipFill>
        <p:spPr>
          <a:xfrm>
            <a:off x="4537743" y="1340582"/>
            <a:ext cx="3993675" cy="2308669"/>
          </a:xfrm>
          <a:prstGeom prst="roundRect">
            <a:avLst>
              <a:gd name="adj" fmla="val 8594"/>
            </a:avLst>
          </a:prstGeom>
          <a:solidFill>
            <a:srgbClr val="FFFFFF">
              <a:shade val="85000"/>
            </a:srgbClr>
          </a:solidFill>
          <a:ln>
            <a:noFill/>
          </a:ln>
          <a:effectLst/>
        </p:spPr>
      </p:pic>
      <p:pic>
        <p:nvPicPr>
          <p:cNvPr id="5" name="Picture 4" descr="tsj97zsx-1387324219.jpg"/>
          <p:cNvPicPr>
            <a:picLocks noChangeAspect="1"/>
          </p:cNvPicPr>
          <p:nvPr/>
        </p:nvPicPr>
        <p:blipFill>
          <a:blip r:embed="rId4">
            <a:extLst/>
          </a:blip>
          <a:stretch>
            <a:fillRect/>
          </a:stretch>
        </p:blipFill>
        <p:spPr>
          <a:xfrm>
            <a:off x="858507" y="4099497"/>
            <a:ext cx="3541343" cy="2364430"/>
          </a:xfrm>
          <a:prstGeom prst="roundRect">
            <a:avLst>
              <a:gd name="adj" fmla="val 8594"/>
            </a:avLst>
          </a:prstGeom>
          <a:solidFill>
            <a:srgbClr val="FFFFFF">
              <a:shade val="85000"/>
            </a:srgbClr>
          </a:solidFill>
          <a:ln>
            <a:noFill/>
          </a:ln>
          <a:effectLst/>
        </p:spPr>
      </p:pic>
      <p:pic>
        <p:nvPicPr>
          <p:cNvPr id="6" name="Picture 5" descr="food-desert-1.jpg"/>
          <p:cNvPicPr>
            <a:picLocks noChangeAspect="1"/>
          </p:cNvPicPr>
          <p:nvPr/>
        </p:nvPicPr>
        <p:blipFill>
          <a:blip r:embed="rId5">
            <a:extLst/>
          </a:blip>
          <a:stretch>
            <a:fillRect/>
          </a:stretch>
        </p:blipFill>
        <p:spPr>
          <a:xfrm>
            <a:off x="858508" y="1340583"/>
            <a:ext cx="3541343" cy="2656007"/>
          </a:xfrm>
          <a:prstGeom prst="roundRect">
            <a:avLst>
              <a:gd name="adj" fmla="val 8594"/>
            </a:avLst>
          </a:prstGeom>
          <a:solidFill>
            <a:srgbClr val="FFFFFF">
              <a:shade val="85000"/>
            </a:srgbClr>
          </a:solidFill>
          <a:ln>
            <a:noFill/>
          </a:ln>
          <a:effectLst/>
        </p:spPr>
      </p:pic>
      <p:pic>
        <p:nvPicPr>
          <p:cNvPr id="7" name="Picture 6" descr="fixes-food-desert-blog427.jpg"/>
          <p:cNvPicPr>
            <a:picLocks noChangeAspect="1"/>
          </p:cNvPicPr>
          <p:nvPr/>
        </p:nvPicPr>
        <p:blipFill>
          <a:blip r:embed="rId6">
            <a:extLst/>
          </a:blip>
          <a:stretch>
            <a:fillRect/>
          </a:stretch>
        </p:blipFill>
        <p:spPr>
          <a:xfrm>
            <a:off x="4537743" y="3798360"/>
            <a:ext cx="3993675" cy="2665567"/>
          </a:xfrm>
          <a:prstGeom prst="roundRect">
            <a:avLst>
              <a:gd name="adj" fmla="val 8594"/>
            </a:avLst>
          </a:prstGeom>
          <a:solidFill>
            <a:srgbClr val="FFFFFF">
              <a:shade val="85000"/>
            </a:srgbClr>
          </a:solidFill>
          <a:ln>
            <a:noFill/>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fontAlgn="auto">
              <a:spcAft>
                <a:spcPts val="0"/>
              </a:spcAft>
              <a:defRPr/>
            </a:pPr>
            <a:r>
              <a:rPr lang="en-US" dirty="0" err="1">
                <a:ea typeface="+mj-ea"/>
              </a:rPr>
              <a:t>Giải</a:t>
            </a:r>
            <a:r>
              <a:rPr lang="en-US" dirty="0">
                <a:ea typeface="+mj-ea"/>
              </a:rPr>
              <a:t> </a:t>
            </a:r>
            <a:r>
              <a:rPr lang="en-US" dirty="0" err="1">
                <a:ea typeface="+mj-ea"/>
              </a:rPr>
              <a:t>lao</a:t>
            </a:r>
            <a:endParaRPr lang="en-US" dirty="0">
              <a:ea typeface="+mj-ea"/>
            </a:endParaRPr>
          </a:p>
        </p:txBody>
      </p:sp>
      <p:pic>
        <p:nvPicPr>
          <p:cNvPr id="79874" name="Picture 8"/>
          <p:cNvPicPr>
            <a:picLocks noChangeAspect="1"/>
          </p:cNvPicPr>
          <p:nvPr/>
        </p:nvPicPr>
        <p:blipFill>
          <a:blip r:embed="rId3"/>
          <a:srcRect/>
          <a:stretch>
            <a:fillRect/>
          </a:stretch>
        </p:blipFill>
        <p:spPr bwMode="auto">
          <a:xfrm>
            <a:off x="2560638" y="2036763"/>
            <a:ext cx="4022725" cy="4022725"/>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945" y="169863"/>
            <a:ext cx="6549593" cy="741362"/>
          </a:xfrm>
        </p:spPr>
        <p:txBody>
          <a:bodyPr/>
          <a:lstStyle/>
          <a:p>
            <a:pPr fontAlgn="auto">
              <a:spcAft>
                <a:spcPts val="0"/>
              </a:spcAft>
              <a:defRPr/>
            </a:pPr>
            <a:r>
              <a:rPr lang="en-US" dirty="0" err="1">
                <a:ea typeface="+mj-ea"/>
              </a:rPr>
              <a:t>Tạo</a:t>
            </a:r>
            <a:r>
              <a:rPr lang="en-US" dirty="0">
                <a:ea typeface="+mj-ea"/>
              </a:rPr>
              <a:t> </a:t>
            </a:r>
            <a:r>
              <a:rPr lang="en-US" dirty="0" err="1">
                <a:ea typeface="+mj-ea"/>
              </a:rPr>
              <a:t>hệ</a:t>
            </a:r>
            <a:r>
              <a:rPr lang="en-US" dirty="0">
                <a:ea typeface="+mj-ea"/>
              </a:rPr>
              <a:t> </a:t>
            </a:r>
            <a:r>
              <a:rPr lang="en-US" dirty="0" err="1">
                <a:ea typeface="+mj-ea"/>
              </a:rPr>
              <a:t>thống</a:t>
            </a:r>
            <a:r>
              <a:rPr lang="en-US" dirty="0">
                <a:ea typeface="+mj-ea"/>
              </a:rPr>
              <a:t> </a:t>
            </a:r>
            <a:r>
              <a:rPr lang="en-US" dirty="0" err="1">
                <a:ea typeface="+mj-ea"/>
              </a:rPr>
              <a:t>thực</a:t>
            </a:r>
            <a:r>
              <a:rPr lang="en-US" dirty="0">
                <a:ea typeface="+mj-ea"/>
              </a:rPr>
              <a:t> </a:t>
            </a:r>
            <a:r>
              <a:rPr lang="en-US" dirty="0" err="1">
                <a:ea typeface="+mj-ea"/>
              </a:rPr>
              <a:t>phẩm</a:t>
            </a:r>
            <a:r>
              <a:rPr lang="en-US" dirty="0">
                <a:ea typeface="+mj-ea"/>
              </a:rPr>
              <a:t> </a:t>
            </a:r>
            <a:r>
              <a:rPr lang="en-US" dirty="0" err="1">
                <a:ea typeface="+mj-ea"/>
              </a:rPr>
              <a:t>lành</a:t>
            </a:r>
            <a:r>
              <a:rPr lang="en-US" dirty="0">
                <a:ea typeface="+mj-ea"/>
              </a:rPr>
              <a:t> </a:t>
            </a:r>
            <a:r>
              <a:rPr lang="en-US" dirty="0" err="1">
                <a:ea typeface="+mj-ea"/>
              </a:rPr>
              <a:t>mạnh</a:t>
            </a:r>
            <a:endParaRPr lang="en-US" dirty="0">
              <a:ea typeface="+mj-ea"/>
            </a:endParaRPr>
          </a:p>
        </p:txBody>
      </p:sp>
      <p:pic>
        <p:nvPicPr>
          <p:cNvPr id="81922" name="Picture 2" descr="HealthfulFood_English.png"/>
          <p:cNvPicPr>
            <a:picLocks noChangeAspect="1"/>
          </p:cNvPicPr>
          <p:nvPr/>
        </p:nvPicPr>
        <p:blipFill>
          <a:blip r:embed="rId3"/>
          <a:srcRect/>
          <a:stretch>
            <a:fillRect/>
          </a:stretch>
        </p:blipFill>
        <p:spPr bwMode="auto">
          <a:xfrm>
            <a:off x="2303463" y="1262063"/>
            <a:ext cx="4537075" cy="5354637"/>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err="1">
                <a:ea typeface="+mj-ea"/>
              </a:rPr>
              <a:t>Văn</a:t>
            </a:r>
            <a:r>
              <a:rPr lang="en-US" dirty="0">
                <a:ea typeface="+mj-ea"/>
              </a:rPr>
              <a:t> </a:t>
            </a:r>
            <a:r>
              <a:rPr lang="en-US" dirty="0" err="1">
                <a:ea typeface="+mj-ea"/>
              </a:rPr>
              <a:t>hóa</a:t>
            </a:r>
            <a:r>
              <a:rPr lang="en-US" dirty="0">
                <a:ea typeface="+mj-ea"/>
              </a:rPr>
              <a:t> </a:t>
            </a:r>
            <a:r>
              <a:rPr lang="en-US" dirty="0" err="1">
                <a:ea typeface="+mj-ea"/>
              </a:rPr>
              <a:t>và</a:t>
            </a:r>
            <a:r>
              <a:rPr lang="en-US" dirty="0">
                <a:ea typeface="+mj-ea"/>
              </a:rPr>
              <a:t> </a:t>
            </a:r>
            <a:r>
              <a:rPr lang="en-US" dirty="0" err="1">
                <a:ea typeface="+mj-ea"/>
              </a:rPr>
              <a:t>nấu</a:t>
            </a:r>
            <a:r>
              <a:rPr lang="en-US" dirty="0">
                <a:ea typeface="+mj-ea"/>
              </a:rPr>
              <a:t> </a:t>
            </a:r>
            <a:r>
              <a:rPr lang="en-US" dirty="0" err="1">
                <a:ea typeface="+mj-ea"/>
              </a:rPr>
              <a:t>nướng</a:t>
            </a:r>
            <a:endParaRPr lang="en-US" dirty="0">
              <a:ea typeface="+mj-ea"/>
            </a:endParaRPr>
          </a:p>
        </p:txBody>
      </p:sp>
      <p:pic>
        <p:nvPicPr>
          <p:cNvPr id="3" name="Content Placeholder 9"/>
          <p:cNvPicPr>
            <a:picLocks noChangeAspect="1"/>
          </p:cNvPicPr>
          <p:nvPr/>
        </p:nvPicPr>
        <p:blipFill>
          <a:blip r:embed="rId3" cstate="print">
            <a:extLst/>
          </a:blip>
          <a:srcRect/>
          <a:stretch>
            <a:fillRect/>
          </a:stretch>
        </p:blipFill>
        <p:spPr>
          <a:xfrm>
            <a:off x="1295400" y="1295400"/>
            <a:ext cx="6553200" cy="4420423"/>
          </a:xfrm>
          <a:prstGeom prst="roundRect">
            <a:avLst/>
          </a:prstGeom>
          <a:ln>
            <a:noFill/>
          </a:ln>
          <a:effectLst/>
        </p:spPr>
      </p:pic>
      <p:sp>
        <p:nvSpPr>
          <p:cNvPr id="4" name="Text Placeholder 7"/>
          <p:cNvSpPr txBox="1">
            <a:spLocks/>
          </p:cNvSpPr>
          <p:nvPr/>
        </p:nvSpPr>
        <p:spPr>
          <a:xfrm>
            <a:off x="2551113" y="5257800"/>
            <a:ext cx="4041775" cy="731838"/>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lIns="0" tIns="0" rIns="0" bIns="0">
            <a:normAutofit fontScale="85000" lnSpcReduction="10000"/>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dk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dk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dk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dk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ctr" fontAlgn="auto">
              <a:buFont typeface="Wingdings 2" pitchFamily="18" charset="2"/>
              <a:buNone/>
              <a:defRPr/>
            </a:pPr>
            <a:r>
              <a:rPr lang="en-US" sz="4000" b="1" dirty="0" err="1">
                <a:ea typeface="ＭＳ Ｐゴシック" pitchFamily="34" charset="-128"/>
              </a:rPr>
              <a:t>Hoa</a:t>
            </a:r>
            <a:r>
              <a:rPr lang="en-US" sz="4000" b="1" dirty="0">
                <a:ea typeface="ＭＳ Ｐゴシック" pitchFamily="34" charset="-128"/>
              </a:rPr>
              <a:t> </a:t>
            </a:r>
            <a:r>
              <a:rPr lang="en-US" sz="4000" b="1" dirty="0" err="1">
                <a:ea typeface="ＭＳ Ｐゴシック" pitchFamily="34" charset="-128"/>
              </a:rPr>
              <a:t>Kỳ</a:t>
            </a:r>
            <a:endParaRPr lang="en-US" sz="4000" b="1" dirty="0">
              <a:ea typeface="ＭＳ Ｐゴシック" pitchFamily="34" charset="-128"/>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err="1"/>
              <a:t>Văn</a:t>
            </a:r>
            <a:r>
              <a:rPr lang="en-US" dirty="0"/>
              <a:t> </a:t>
            </a:r>
            <a:r>
              <a:rPr lang="en-US" dirty="0" err="1"/>
              <a:t>hóa</a:t>
            </a:r>
            <a:r>
              <a:rPr lang="en-US" dirty="0"/>
              <a:t> </a:t>
            </a:r>
            <a:r>
              <a:rPr lang="en-US" dirty="0" err="1"/>
              <a:t>và</a:t>
            </a:r>
            <a:r>
              <a:rPr lang="en-US" dirty="0"/>
              <a:t> </a:t>
            </a:r>
            <a:r>
              <a:rPr lang="en-US" dirty="0" err="1"/>
              <a:t>nấu</a:t>
            </a:r>
            <a:r>
              <a:rPr lang="en-US" dirty="0"/>
              <a:t> </a:t>
            </a:r>
            <a:r>
              <a:rPr lang="en-US" dirty="0" err="1"/>
              <a:t>nướng</a:t>
            </a:r>
            <a:endParaRPr lang="en-US" dirty="0">
              <a:ea typeface="+mj-ea"/>
            </a:endParaRPr>
          </a:p>
        </p:txBody>
      </p:sp>
      <p:pic>
        <p:nvPicPr>
          <p:cNvPr id="5" name="Content Placeholder 10"/>
          <p:cNvPicPr>
            <a:picLocks noChangeAspect="1"/>
          </p:cNvPicPr>
          <p:nvPr/>
        </p:nvPicPr>
        <p:blipFill>
          <a:blip r:embed="rId3" cstate="print">
            <a:extLst/>
          </a:blip>
          <a:srcRect/>
          <a:stretch>
            <a:fillRect/>
          </a:stretch>
        </p:blipFill>
        <p:spPr>
          <a:xfrm>
            <a:off x="224883" y="2286000"/>
            <a:ext cx="3975995" cy="2590800"/>
          </a:xfrm>
          <a:prstGeom prst="roundRect">
            <a:avLst>
              <a:gd name="adj" fmla="val 8594"/>
            </a:avLst>
          </a:prstGeom>
          <a:solidFill>
            <a:srgbClr val="FFFFFF">
              <a:shade val="85000"/>
            </a:srgbClr>
          </a:solidFill>
          <a:ln>
            <a:noFill/>
          </a:ln>
          <a:effectLst/>
        </p:spPr>
      </p:pic>
      <p:sp>
        <p:nvSpPr>
          <p:cNvPr id="6" name="Text Placeholder 6"/>
          <p:cNvSpPr txBox="1">
            <a:spLocks/>
          </p:cNvSpPr>
          <p:nvPr/>
        </p:nvSpPr>
        <p:spPr>
          <a:xfrm>
            <a:off x="381000" y="1839913"/>
            <a:ext cx="3689350" cy="731837"/>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anchor="ct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dk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dk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dk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dk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fontAlgn="auto">
              <a:buFont typeface="Wingdings" panose="05000000000000000000" pitchFamily="2" charset="2"/>
              <a:buNone/>
              <a:defRPr/>
            </a:pPr>
            <a:r>
              <a:rPr lang="en-US" sz="2800" dirty="0" err="1"/>
              <a:t>Canh</a:t>
            </a:r>
            <a:r>
              <a:rPr lang="en-US" sz="2800" dirty="0"/>
              <a:t> </a:t>
            </a:r>
            <a:r>
              <a:rPr lang="en-US" sz="2800" dirty="0" err="1"/>
              <a:t>tác</a:t>
            </a:r>
            <a:r>
              <a:rPr lang="en-US" sz="2800" dirty="0"/>
              <a:t> </a:t>
            </a:r>
            <a:r>
              <a:rPr lang="en-US" sz="2800" dirty="0" err="1"/>
              <a:t>chăn</a:t>
            </a:r>
            <a:r>
              <a:rPr lang="en-US" sz="2800" dirty="0"/>
              <a:t> </a:t>
            </a:r>
            <a:r>
              <a:rPr lang="en-US" sz="2800" dirty="0" err="1"/>
              <a:t>thả</a:t>
            </a:r>
            <a:endParaRPr lang="en-US" sz="2800" dirty="0"/>
          </a:p>
        </p:txBody>
      </p:sp>
      <p:pic>
        <p:nvPicPr>
          <p:cNvPr id="7" name="Content Placeholder 13"/>
          <p:cNvPicPr>
            <a:picLocks noChangeAspect="1"/>
          </p:cNvPicPr>
          <p:nvPr/>
        </p:nvPicPr>
        <p:blipFill>
          <a:blip r:embed="rId4" cstate="print">
            <a:extLst/>
          </a:blip>
          <a:srcRect/>
          <a:stretch>
            <a:fillRect/>
          </a:stretch>
        </p:blipFill>
        <p:spPr>
          <a:xfrm>
            <a:off x="4773944" y="3048000"/>
            <a:ext cx="4379349" cy="2897187"/>
          </a:xfrm>
          <a:prstGeom prst="roundRect">
            <a:avLst>
              <a:gd name="adj" fmla="val 8594"/>
            </a:avLst>
          </a:prstGeom>
          <a:solidFill>
            <a:srgbClr val="FFFFFF">
              <a:shade val="85000"/>
            </a:srgbClr>
          </a:solidFill>
          <a:ln>
            <a:noFill/>
          </a:ln>
          <a:effectLst/>
        </p:spPr>
      </p:pic>
      <p:cxnSp>
        <p:nvCxnSpPr>
          <p:cNvPr id="10" name="Straight Connector 9"/>
          <p:cNvCxnSpPr/>
          <p:nvPr/>
        </p:nvCxnSpPr>
        <p:spPr>
          <a:xfrm flipH="1">
            <a:off x="4070350" y="1676400"/>
            <a:ext cx="1066800" cy="41910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11" name="Straight Connector 10"/>
          <p:cNvCxnSpPr/>
          <p:nvPr/>
        </p:nvCxnSpPr>
        <p:spPr>
          <a:xfrm>
            <a:off x="6356350" y="1676400"/>
            <a:ext cx="1524000" cy="121920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12" name="Text Placeholder 8"/>
          <p:cNvSpPr txBox="1">
            <a:spLocks/>
          </p:cNvSpPr>
          <p:nvPr/>
        </p:nvSpPr>
        <p:spPr bwMode="auto">
          <a:xfrm>
            <a:off x="4832350" y="1295400"/>
            <a:ext cx="1676400" cy="990600"/>
          </a:xfrm>
          <a:prstGeom prst="rect">
            <a:avLst/>
          </a:prstGeom>
          <a:ln/>
          <a:extLst/>
        </p:spPr>
        <p:style>
          <a:lnRef idx="2">
            <a:schemeClr val="accent6"/>
          </a:lnRef>
          <a:fillRef idx="1">
            <a:schemeClr val="lt1"/>
          </a:fillRef>
          <a:effectRef idx="0">
            <a:schemeClr val="accent6"/>
          </a:effectRef>
          <a:fontRef idx="minor">
            <a:schemeClr val="dk1"/>
          </a:fontRef>
        </p:style>
        <p:txBody>
          <a:bodyPr anchor="ctr"/>
          <a:lstStyle>
            <a:lvl1pPr marL="0" indent="0" algn="l" rtl="0" eaLnBrk="0" fontAlgn="base" hangingPunct="0">
              <a:spcBef>
                <a:spcPct val="20000"/>
              </a:spcBef>
              <a:spcAft>
                <a:spcPct val="0"/>
              </a:spcAft>
              <a:buClr>
                <a:schemeClr val="accent1"/>
              </a:buClr>
              <a:buSzPct val="85000"/>
              <a:buFont typeface="Wingdings 2" pitchFamily="18" charset="2"/>
              <a:buNone/>
              <a:defRPr sz="2200" b="1" kern="1200">
                <a:solidFill>
                  <a:schemeClr val="lt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None/>
              <a:defRPr sz="2000" b="1" kern="1200">
                <a:solidFill>
                  <a:schemeClr val="lt1"/>
                </a:solidFill>
                <a:latin typeface="+mn-lt"/>
                <a:ea typeface="+mn-ea"/>
                <a:cs typeface="+mn-cs"/>
              </a:defRPr>
            </a:lvl2pPr>
            <a:lvl3pPr marL="822325" indent="-228600" algn="l" rtl="0" eaLnBrk="0" fontAlgn="base" hangingPunct="0">
              <a:spcBef>
                <a:spcPct val="20000"/>
              </a:spcBef>
              <a:spcAft>
                <a:spcPct val="0"/>
              </a:spcAft>
              <a:buClr>
                <a:srgbClr val="B32C16"/>
              </a:buClr>
              <a:buSzPct val="75000"/>
              <a:buFont typeface="Wingdings 2" pitchFamily="18" charset="2"/>
              <a:buNone/>
              <a:defRPr sz="1800" b="1" kern="1200">
                <a:solidFill>
                  <a:schemeClr val="lt1"/>
                </a:solidFill>
                <a:latin typeface="+mn-lt"/>
                <a:ea typeface="+mn-ea"/>
                <a:cs typeface="+mn-cs"/>
              </a:defRPr>
            </a:lvl3pPr>
            <a:lvl4pPr marL="1096963" indent="-228600" algn="l" rtl="0" eaLnBrk="0" fontAlgn="base" hangingPunct="0">
              <a:spcBef>
                <a:spcPct val="20000"/>
              </a:spcBef>
              <a:spcAft>
                <a:spcPct val="0"/>
              </a:spcAft>
              <a:buClr>
                <a:srgbClr val="F5CD2D"/>
              </a:buClr>
              <a:buSzPct val="70000"/>
              <a:buFont typeface="Wingdings" pitchFamily="2" charset="2"/>
              <a:buNone/>
              <a:defRPr sz="1600" b="1" kern="1200">
                <a:solidFill>
                  <a:schemeClr val="lt1"/>
                </a:solidFill>
                <a:latin typeface="+mn-lt"/>
                <a:ea typeface="+mn-ea"/>
                <a:cs typeface="+mn-cs"/>
              </a:defRPr>
            </a:lvl4pPr>
            <a:lvl5pPr marL="1371600" indent="-228600" algn="l" rtl="0" eaLnBrk="0" fontAlgn="base" hangingPunct="0">
              <a:spcBef>
                <a:spcPct val="20000"/>
              </a:spcBef>
              <a:spcAft>
                <a:spcPct val="0"/>
              </a:spcAft>
              <a:buClr>
                <a:srgbClr val="AEBAD5"/>
              </a:buClr>
              <a:buNone/>
              <a:defRPr sz="1600" b="1" kern="1200">
                <a:solidFill>
                  <a:schemeClr val="lt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lt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lt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lt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lt1"/>
                </a:solidFill>
                <a:latin typeface="+mn-lt"/>
                <a:ea typeface="+mn-ea"/>
                <a:cs typeface="+mn-cs"/>
              </a:defRPr>
            </a:lvl9pPr>
          </a:lstStyle>
          <a:p>
            <a:pPr algn="ctr">
              <a:defRPr/>
            </a:pPr>
            <a:r>
              <a:rPr lang="en-US" sz="4800" dirty="0">
                <a:solidFill>
                  <a:schemeClr val="tx1"/>
                </a:solidFill>
              </a:rPr>
              <a:t>Ý</a:t>
            </a:r>
          </a:p>
        </p:txBody>
      </p:sp>
      <p:sp>
        <p:nvSpPr>
          <p:cNvPr id="8" name="Text Placeholder 8"/>
          <p:cNvSpPr txBox="1">
            <a:spLocks/>
          </p:cNvSpPr>
          <p:nvPr/>
        </p:nvSpPr>
        <p:spPr>
          <a:xfrm>
            <a:off x="7123113" y="2819400"/>
            <a:ext cx="1908175" cy="674688"/>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anchor="ctr">
            <a:normAutofit fontScale="77500" lnSpcReduction="20000"/>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dk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dk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dk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dk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ctr" fontAlgn="auto">
              <a:spcAft>
                <a:spcPts val="0"/>
              </a:spcAft>
              <a:buNone/>
              <a:defRPr/>
            </a:pPr>
            <a:r>
              <a:rPr lang="en-US" sz="3600" dirty="0"/>
              <a:t>Kho </a:t>
            </a:r>
            <a:r>
              <a:rPr lang="en-US" sz="3600" dirty="0" err="1"/>
              <a:t>bếp</a:t>
            </a:r>
            <a:endParaRPr lang="en-US" sz="3600" dirty="0"/>
          </a:p>
        </p:txBody>
      </p:sp>
      <p:sp>
        <p:nvSpPr>
          <p:cNvPr id="13" name="Curved Up Arrow 12"/>
          <p:cNvSpPr/>
          <p:nvPr/>
        </p:nvSpPr>
        <p:spPr>
          <a:xfrm>
            <a:off x="2546350" y="4876800"/>
            <a:ext cx="3048000" cy="1125538"/>
          </a:xfrm>
          <a:prstGeom prst="curvedUpArrow">
            <a:avLst>
              <a:gd name="adj1" fmla="val 25000"/>
              <a:gd name="adj2" fmla="val 51135"/>
              <a:gd name="adj3" fmla="val 26126"/>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err="1"/>
              <a:t>Văn</a:t>
            </a:r>
            <a:r>
              <a:rPr lang="en-US" dirty="0"/>
              <a:t> </a:t>
            </a:r>
            <a:r>
              <a:rPr lang="en-US" dirty="0" err="1"/>
              <a:t>hóa</a:t>
            </a:r>
            <a:r>
              <a:rPr lang="en-US" dirty="0"/>
              <a:t> </a:t>
            </a:r>
            <a:r>
              <a:rPr lang="en-US" dirty="0" err="1"/>
              <a:t>và</a:t>
            </a:r>
            <a:r>
              <a:rPr lang="en-US" dirty="0"/>
              <a:t> </a:t>
            </a:r>
            <a:r>
              <a:rPr lang="en-US" dirty="0" err="1"/>
              <a:t>nấu</a:t>
            </a:r>
            <a:r>
              <a:rPr lang="en-US" dirty="0"/>
              <a:t> </a:t>
            </a:r>
            <a:r>
              <a:rPr lang="en-US" dirty="0" err="1"/>
              <a:t>nướng</a:t>
            </a:r>
            <a:endParaRPr lang="en-US" dirty="0">
              <a:ea typeface="+mj-ea"/>
            </a:endParaRPr>
          </a:p>
        </p:txBody>
      </p:sp>
      <p:cxnSp>
        <p:nvCxnSpPr>
          <p:cNvPr id="14" name="Straight Connector 13"/>
          <p:cNvCxnSpPr/>
          <p:nvPr/>
        </p:nvCxnSpPr>
        <p:spPr>
          <a:xfrm>
            <a:off x="5715000" y="1676400"/>
            <a:ext cx="1447800" cy="1219200"/>
          </a:xfrm>
          <a:prstGeom prst="line">
            <a:avLst/>
          </a:prstGeom>
          <a:ln w="57150"/>
        </p:spPr>
        <p:style>
          <a:lnRef idx="1">
            <a:schemeClr val="accent6"/>
          </a:lnRef>
          <a:fillRef idx="0">
            <a:schemeClr val="accent6"/>
          </a:fillRef>
          <a:effectRef idx="0">
            <a:schemeClr val="accent6"/>
          </a:effectRef>
          <a:fontRef idx="minor">
            <a:schemeClr val="tx1"/>
          </a:fontRef>
        </p:style>
      </p:cxnSp>
      <p:pic>
        <p:nvPicPr>
          <p:cNvPr id="15" name="Content Placeholder 2"/>
          <p:cNvPicPr>
            <a:picLocks noChangeAspect="1"/>
          </p:cNvPicPr>
          <p:nvPr/>
        </p:nvPicPr>
        <p:blipFill>
          <a:blip r:embed="rId3" cstate="print">
            <a:extLst/>
          </a:blip>
          <a:srcRect/>
          <a:stretch>
            <a:fillRect/>
          </a:stretch>
        </p:blipFill>
        <p:spPr>
          <a:xfrm>
            <a:off x="152399" y="2362200"/>
            <a:ext cx="4389257" cy="2667000"/>
          </a:xfrm>
          <a:prstGeom prst="roundRect">
            <a:avLst>
              <a:gd name="adj" fmla="val 8594"/>
            </a:avLst>
          </a:prstGeom>
          <a:solidFill>
            <a:srgbClr val="FFFFFF">
              <a:shade val="85000"/>
            </a:srgbClr>
          </a:solidFill>
          <a:ln>
            <a:noFill/>
          </a:ln>
          <a:effectLst/>
        </p:spPr>
      </p:pic>
      <p:pic>
        <p:nvPicPr>
          <p:cNvPr id="16" name="Content Placeholder 7"/>
          <p:cNvPicPr>
            <a:picLocks noChangeAspect="1"/>
          </p:cNvPicPr>
          <p:nvPr/>
        </p:nvPicPr>
        <p:blipFill>
          <a:blip r:embed="rId4" cstate="print">
            <a:extLst/>
          </a:blip>
          <a:srcRect/>
          <a:stretch>
            <a:fillRect/>
          </a:stretch>
        </p:blipFill>
        <p:spPr>
          <a:xfrm>
            <a:off x="4666785" y="2975555"/>
            <a:ext cx="4267200" cy="2822994"/>
          </a:xfrm>
          <a:prstGeom prst="roundRect">
            <a:avLst>
              <a:gd name="adj" fmla="val 8594"/>
            </a:avLst>
          </a:prstGeom>
          <a:solidFill>
            <a:srgbClr val="FFFFFF">
              <a:shade val="85000"/>
            </a:srgbClr>
          </a:solidFill>
          <a:ln>
            <a:noFill/>
          </a:ln>
          <a:effectLst/>
        </p:spPr>
      </p:pic>
      <p:cxnSp>
        <p:nvCxnSpPr>
          <p:cNvPr id="17" name="Straight Connector 16"/>
          <p:cNvCxnSpPr/>
          <p:nvPr/>
        </p:nvCxnSpPr>
        <p:spPr>
          <a:xfrm flipH="1">
            <a:off x="3429000" y="1676400"/>
            <a:ext cx="1066800" cy="41910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18" name="Text Placeholder 6"/>
          <p:cNvSpPr txBox="1">
            <a:spLocks/>
          </p:cNvSpPr>
          <p:nvPr/>
        </p:nvSpPr>
        <p:spPr>
          <a:xfrm>
            <a:off x="498764" y="1389062"/>
            <a:ext cx="2930236" cy="1106488"/>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anchor="ctr"/>
          <a:lstStyle>
            <a:lvl1pPr marL="0" indent="0" algn="l" defTabSz="914400" rtl="0" eaLnBrk="1" latinLnBrk="0" hangingPunct="1">
              <a:spcBef>
                <a:spcPct val="20000"/>
              </a:spcBef>
              <a:buFont typeface="Arial" panose="020B0604020202020204" pitchFamily="34" charset="0"/>
              <a:buNone/>
              <a:defRPr sz="2400" b="1" kern="1200">
                <a:solidFill>
                  <a:schemeClr val="dk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dk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dk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9pPr>
          </a:lstStyle>
          <a:p>
            <a:pPr fontAlgn="auto">
              <a:spcAft>
                <a:spcPts val="0"/>
              </a:spcAft>
              <a:defRPr/>
            </a:pPr>
            <a:r>
              <a:rPr lang="en-US" sz="2800" dirty="0" err="1"/>
              <a:t>Canh</a:t>
            </a:r>
            <a:r>
              <a:rPr lang="en-US" sz="2800" dirty="0"/>
              <a:t> </a:t>
            </a:r>
            <a:r>
              <a:rPr lang="en-US" sz="2800" dirty="0" err="1"/>
              <a:t>tác</a:t>
            </a:r>
            <a:r>
              <a:rPr lang="en-US" sz="2800" dirty="0"/>
              <a:t> </a:t>
            </a:r>
            <a:r>
              <a:rPr lang="en-US" sz="2800" dirty="0" err="1"/>
              <a:t>trong</a:t>
            </a:r>
            <a:r>
              <a:rPr lang="en-US" sz="2800" dirty="0"/>
              <a:t> </a:t>
            </a:r>
            <a:r>
              <a:rPr lang="en-US" sz="2800" dirty="0" err="1"/>
              <a:t>thành</a:t>
            </a:r>
            <a:r>
              <a:rPr lang="en-US" sz="2800" dirty="0"/>
              <a:t> </a:t>
            </a:r>
            <a:r>
              <a:rPr lang="en-US" sz="2800" dirty="0" err="1"/>
              <a:t>phố</a:t>
            </a:r>
            <a:endParaRPr lang="en-US" sz="2800" dirty="0"/>
          </a:p>
        </p:txBody>
      </p:sp>
      <p:sp>
        <p:nvSpPr>
          <p:cNvPr id="19" name="Text Placeholder 8"/>
          <p:cNvSpPr txBox="1">
            <a:spLocks/>
          </p:cNvSpPr>
          <p:nvPr/>
        </p:nvSpPr>
        <p:spPr>
          <a:xfrm>
            <a:off x="7077075" y="2438400"/>
            <a:ext cx="1908175" cy="674688"/>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anchor="ctr">
            <a:normAutofit fontScale="92500"/>
          </a:bodyPr>
          <a:lstStyle>
            <a:lvl1pPr marL="0" indent="0" algn="l" defTabSz="914400" rtl="0" eaLnBrk="1" latinLnBrk="0" hangingPunct="1">
              <a:spcBef>
                <a:spcPct val="20000"/>
              </a:spcBef>
              <a:buFont typeface="Arial" panose="020B0604020202020204" pitchFamily="34" charset="0"/>
              <a:buNone/>
              <a:defRPr sz="2400" b="1" kern="1200">
                <a:solidFill>
                  <a:schemeClr val="dk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dk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dk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9pPr>
          </a:lstStyle>
          <a:p>
            <a:pPr algn="ctr" fontAlgn="auto">
              <a:spcAft>
                <a:spcPts val="0"/>
              </a:spcAft>
              <a:defRPr/>
            </a:pPr>
            <a:r>
              <a:rPr lang="en-US" sz="3600" dirty="0"/>
              <a:t>Kho </a:t>
            </a:r>
            <a:r>
              <a:rPr lang="en-US" sz="3600" dirty="0" err="1"/>
              <a:t>bếp</a:t>
            </a:r>
            <a:endParaRPr lang="en-US" sz="3600" dirty="0"/>
          </a:p>
        </p:txBody>
      </p:sp>
      <p:sp>
        <p:nvSpPr>
          <p:cNvPr id="20" name="Text Placeholder 8"/>
          <p:cNvSpPr txBox="1">
            <a:spLocks/>
          </p:cNvSpPr>
          <p:nvPr/>
        </p:nvSpPr>
        <p:spPr bwMode="auto">
          <a:xfrm>
            <a:off x="4076700" y="1295400"/>
            <a:ext cx="2217738" cy="1476366"/>
          </a:xfrm>
          <a:prstGeom prst="rect">
            <a:avLst/>
          </a:prstGeom>
          <a:ln/>
          <a:extLst/>
        </p:spPr>
        <p:style>
          <a:lnRef idx="2">
            <a:schemeClr val="accent6"/>
          </a:lnRef>
          <a:fillRef idx="1">
            <a:schemeClr val="lt1"/>
          </a:fillRef>
          <a:effectRef idx="0">
            <a:schemeClr val="accent6"/>
          </a:effectRef>
          <a:fontRef idx="minor">
            <a:schemeClr val="dk1"/>
          </a:fontRef>
        </p:style>
        <p:txBody>
          <a:bodyPr anchor="ctr"/>
          <a:lstStyle>
            <a:lvl1pPr marL="0" indent="0" algn="l" rtl="0" eaLnBrk="0" fontAlgn="base" hangingPunct="0">
              <a:spcBef>
                <a:spcPct val="20000"/>
              </a:spcBef>
              <a:spcAft>
                <a:spcPct val="0"/>
              </a:spcAft>
              <a:buClr>
                <a:schemeClr val="accent1"/>
              </a:buClr>
              <a:buSzPct val="85000"/>
              <a:buFont typeface="Wingdings 2" pitchFamily="18" charset="2"/>
              <a:buNone/>
              <a:defRPr sz="2200" b="1" kern="1200">
                <a:solidFill>
                  <a:schemeClr val="lt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None/>
              <a:defRPr sz="2000" b="1" kern="1200">
                <a:solidFill>
                  <a:schemeClr val="lt1"/>
                </a:solidFill>
                <a:latin typeface="+mn-lt"/>
                <a:ea typeface="+mn-ea"/>
                <a:cs typeface="+mn-cs"/>
              </a:defRPr>
            </a:lvl2pPr>
            <a:lvl3pPr marL="822325" indent="-228600" algn="l" rtl="0" eaLnBrk="0" fontAlgn="base" hangingPunct="0">
              <a:spcBef>
                <a:spcPct val="20000"/>
              </a:spcBef>
              <a:spcAft>
                <a:spcPct val="0"/>
              </a:spcAft>
              <a:buClr>
                <a:srgbClr val="B32C16"/>
              </a:buClr>
              <a:buSzPct val="75000"/>
              <a:buFont typeface="Wingdings 2" pitchFamily="18" charset="2"/>
              <a:buNone/>
              <a:defRPr sz="1800" b="1" kern="1200">
                <a:solidFill>
                  <a:schemeClr val="lt1"/>
                </a:solidFill>
                <a:latin typeface="+mn-lt"/>
                <a:ea typeface="+mn-ea"/>
                <a:cs typeface="+mn-cs"/>
              </a:defRPr>
            </a:lvl3pPr>
            <a:lvl4pPr marL="1096963" indent="-228600" algn="l" rtl="0" eaLnBrk="0" fontAlgn="base" hangingPunct="0">
              <a:spcBef>
                <a:spcPct val="20000"/>
              </a:spcBef>
              <a:spcAft>
                <a:spcPct val="0"/>
              </a:spcAft>
              <a:buClr>
                <a:srgbClr val="F5CD2D"/>
              </a:buClr>
              <a:buSzPct val="70000"/>
              <a:buFont typeface="Wingdings" pitchFamily="2" charset="2"/>
              <a:buNone/>
              <a:defRPr sz="1600" b="1" kern="1200">
                <a:solidFill>
                  <a:schemeClr val="lt1"/>
                </a:solidFill>
                <a:latin typeface="+mn-lt"/>
                <a:ea typeface="+mn-ea"/>
                <a:cs typeface="+mn-cs"/>
              </a:defRPr>
            </a:lvl4pPr>
            <a:lvl5pPr marL="1371600" indent="-228600" algn="l" rtl="0" eaLnBrk="0" fontAlgn="base" hangingPunct="0">
              <a:spcBef>
                <a:spcPct val="20000"/>
              </a:spcBef>
              <a:spcAft>
                <a:spcPct val="0"/>
              </a:spcAft>
              <a:buClr>
                <a:srgbClr val="AEBAD5"/>
              </a:buClr>
              <a:buNone/>
              <a:defRPr sz="1600" b="1" kern="1200">
                <a:solidFill>
                  <a:schemeClr val="lt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lt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lt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lt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lt1"/>
                </a:solidFill>
                <a:latin typeface="+mn-lt"/>
                <a:ea typeface="+mn-ea"/>
                <a:cs typeface="+mn-cs"/>
              </a:defRPr>
            </a:lvl9pPr>
          </a:lstStyle>
          <a:p>
            <a:pPr algn="ctr">
              <a:defRPr/>
            </a:pPr>
            <a:r>
              <a:rPr lang="en-US" sz="4800" dirty="0" err="1">
                <a:solidFill>
                  <a:schemeClr val="tx1"/>
                </a:solidFill>
              </a:rPr>
              <a:t>Nhật</a:t>
            </a:r>
            <a:r>
              <a:rPr lang="en-US" sz="4800" dirty="0">
                <a:solidFill>
                  <a:schemeClr val="tx1"/>
                </a:solidFill>
              </a:rPr>
              <a:t> </a:t>
            </a:r>
            <a:r>
              <a:rPr lang="en-US" sz="4800" dirty="0" err="1">
                <a:solidFill>
                  <a:schemeClr val="tx1"/>
                </a:solidFill>
              </a:rPr>
              <a:t>Bản</a:t>
            </a:r>
            <a:endParaRPr lang="en-US" sz="4800" dirty="0">
              <a:solidFill>
                <a:schemeClr val="tx1"/>
              </a:solidFill>
            </a:endParaRPr>
          </a:p>
        </p:txBody>
      </p:sp>
      <p:sp>
        <p:nvSpPr>
          <p:cNvPr id="21" name="Curved Up Arrow 20"/>
          <p:cNvSpPr/>
          <p:nvPr/>
        </p:nvSpPr>
        <p:spPr>
          <a:xfrm>
            <a:off x="2819400" y="5029200"/>
            <a:ext cx="2590800" cy="973138"/>
          </a:xfrm>
          <a:prstGeom prst="curvedUpArrow">
            <a:avLst>
              <a:gd name="adj1" fmla="val 25000"/>
              <a:gd name="adj2" fmla="val 51135"/>
              <a:gd name="adj3" fmla="val 26126"/>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err="1"/>
              <a:t>Văn</a:t>
            </a:r>
            <a:r>
              <a:rPr lang="en-US" dirty="0"/>
              <a:t> </a:t>
            </a:r>
            <a:r>
              <a:rPr lang="en-US" dirty="0" err="1"/>
              <a:t>hóa</a:t>
            </a:r>
            <a:r>
              <a:rPr lang="en-US" dirty="0"/>
              <a:t> </a:t>
            </a:r>
            <a:r>
              <a:rPr lang="en-US" dirty="0" err="1"/>
              <a:t>và</a:t>
            </a:r>
            <a:r>
              <a:rPr lang="en-US" dirty="0"/>
              <a:t> </a:t>
            </a:r>
            <a:r>
              <a:rPr lang="en-US" dirty="0" err="1"/>
              <a:t>nấu</a:t>
            </a:r>
            <a:r>
              <a:rPr lang="en-US" dirty="0"/>
              <a:t> </a:t>
            </a:r>
            <a:r>
              <a:rPr lang="en-US" dirty="0" err="1"/>
              <a:t>nướng</a:t>
            </a:r>
            <a:endParaRPr lang="en-US" dirty="0">
              <a:ea typeface="+mj-ea"/>
            </a:endParaRPr>
          </a:p>
        </p:txBody>
      </p:sp>
      <p:pic>
        <p:nvPicPr>
          <p:cNvPr id="11" name="Content Placeholder 12"/>
          <p:cNvPicPr>
            <a:picLocks noChangeAspect="1"/>
          </p:cNvPicPr>
          <p:nvPr/>
        </p:nvPicPr>
        <p:blipFill>
          <a:blip r:embed="rId3" cstate="print">
            <a:extLst/>
          </a:blip>
          <a:srcRect/>
          <a:stretch>
            <a:fillRect/>
          </a:stretch>
        </p:blipFill>
        <p:spPr>
          <a:xfrm>
            <a:off x="609600" y="2182728"/>
            <a:ext cx="2971800" cy="3817937"/>
          </a:xfrm>
          <a:prstGeom prst="roundRect">
            <a:avLst>
              <a:gd name="adj" fmla="val 8594"/>
            </a:avLst>
          </a:prstGeom>
          <a:solidFill>
            <a:srgbClr val="FFFFFF">
              <a:shade val="85000"/>
            </a:srgbClr>
          </a:solidFill>
          <a:ln>
            <a:noFill/>
          </a:ln>
          <a:effectLst/>
        </p:spPr>
      </p:pic>
      <p:pic>
        <p:nvPicPr>
          <p:cNvPr id="12" name="Content Placeholder 10"/>
          <p:cNvPicPr>
            <a:picLocks noChangeAspect="1"/>
          </p:cNvPicPr>
          <p:nvPr/>
        </p:nvPicPr>
        <p:blipFill>
          <a:blip r:embed="rId4" cstate="print">
            <a:extLst/>
          </a:blip>
          <a:srcRect/>
          <a:stretch>
            <a:fillRect/>
          </a:stretch>
        </p:blipFill>
        <p:spPr>
          <a:xfrm>
            <a:off x="4166754" y="2802194"/>
            <a:ext cx="4849091" cy="3200400"/>
          </a:xfrm>
          <a:prstGeom prst="roundRect">
            <a:avLst>
              <a:gd name="adj" fmla="val 8594"/>
            </a:avLst>
          </a:prstGeom>
          <a:solidFill>
            <a:srgbClr val="FFFFFF">
              <a:shade val="85000"/>
            </a:srgbClr>
          </a:solidFill>
          <a:ln>
            <a:noFill/>
          </a:ln>
          <a:effectLst/>
        </p:spPr>
      </p:pic>
      <p:sp>
        <p:nvSpPr>
          <p:cNvPr id="13" name="Text Placeholder 6"/>
          <p:cNvSpPr txBox="1">
            <a:spLocks/>
          </p:cNvSpPr>
          <p:nvPr/>
        </p:nvSpPr>
        <p:spPr>
          <a:xfrm>
            <a:off x="146050" y="1676400"/>
            <a:ext cx="3435350" cy="819150"/>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anchor="ctr"/>
          <a:lstStyle>
            <a:lvl1pPr marL="0" indent="0" algn="l" defTabSz="914400" rtl="0" eaLnBrk="1" latinLnBrk="0" hangingPunct="1">
              <a:spcBef>
                <a:spcPct val="20000"/>
              </a:spcBef>
              <a:buFont typeface="Arial" panose="020B0604020202020204" pitchFamily="34" charset="0"/>
              <a:buNone/>
              <a:defRPr sz="2400" b="1" kern="1200">
                <a:solidFill>
                  <a:schemeClr val="dk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dk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dk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9pPr>
          </a:lstStyle>
          <a:p>
            <a:pPr fontAlgn="auto">
              <a:spcAft>
                <a:spcPts val="0"/>
              </a:spcAft>
              <a:defRPr/>
            </a:pPr>
            <a:r>
              <a:rPr lang="en-US" sz="2800" dirty="0" err="1"/>
              <a:t>Canh</a:t>
            </a:r>
            <a:r>
              <a:rPr lang="en-US" sz="2800" dirty="0"/>
              <a:t> </a:t>
            </a:r>
            <a:r>
              <a:rPr lang="en-US" sz="2800" dirty="0" err="1"/>
              <a:t>tác</a:t>
            </a:r>
            <a:r>
              <a:rPr lang="en-US" sz="2800" dirty="0"/>
              <a:t> </a:t>
            </a:r>
            <a:r>
              <a:rPr lang="en-US" sz="2800" dirty="0" err="1"/>
              <a:t>theo</a:t>
            </a:r>
            <a:r>
              <a:rPr lang="en-US" sz="2800" dirty="0"/>
              <a:t> </a:t>
            </a:r>
            <a:r>
              <a:rPr lang="en-US" sz="2800" dirty="0" err="1"/>
              <a:t>mùa</a:t>
            </a:r>
            <a:endParaRPr lang="en-US" sz="2800" dirty="0"/>
          </a:p>
        </p:txBody>
      </p:sp>
      <p:cxnSp>
        <p:nvCxnSpPr>
          <p:cNvPr id="22" name="Straight Connector 21"/>
          <p:cNvCxnSpPr/>
          <p:nvPr/>
        </p:nvCxnSpPr>
        <p:spPr>
          <a:xfrm>
            <a:off x="5715000" y="1676400"/>
            <a:ext cx="1692275" cy="81915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23" name="Text Placeholder 8"/>
          <p:cNvSpPr txBox="1">
            <a:spLocks/>
          </p:cNvSpPr>
          <p:nvPr/>
        </p:nvSpPr>
        <p:spPr>
          <a:xfrm>
            <a:off x="7077075" y="2438400"/>
            <a:ext cx="1908175" cy="674688"/>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anchor="ctr">
            <a:normAutofit fontScale="92500"/>
          </a:bodyPr>
          <a:lstStyle>
            <a:lvl1pPr marL="0" indent="0" algn="l" defTabSz="914400" rtl="0" eaLnBrk="1" latinLnBrk="0" hangingPunct="1">
              <a:spcBef>
                <a:spcPct val="20000"/>
              </a:spcBef>
              <a:buFont typeface="Arial" panose="020B0604020202020204" pitchFamily="34" charset="0"/>
              <a:buNone/>
              <a:defRPr sz="2400" b="1" kern="1200">
                <a:solidFill>
                  <a:schemeClr val="dk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dk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dk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9pPr>
          </a:lstStyle>
          <a:p>
            <a:pPr algn="ctr" fontAlgn="auto">
              <a:spcAft>
                <a:spcPts val="0"/>
              </a:spcAft>
              <a:defRPr/>
            </a:pPr>
            <a:r>
              <a:rPr lang="en-US" sz="3600" dirty="0"/>
              <a:t>Kho </a:t>
            </a:r>
            <a:r>
              <a:rPr lang="en-US" sz="3600" dirty="0" err="1"/>
              <a:t>bếp</a:t>
            </a:r>
            <a:endParaRPr lang="en-US" sz="3600" dirty="0"/>
          </a:p>
        </p:txBody>
      </p:sp>
      <p:cxnSp>
        <p:nvCxnSpPr>
          <p:cNvPr id="24" name="Straight Connector 23"/>
          <p:cNvCxnSpPr>
            <a:endCxn id="13" idx="3"/>
          </p:cNvCxnSpPr>
          <p:nvPr/>
        </p:nvCxnSpPr>
        <p:spPr>
          <a:xfrm flipH="1">
            <a:off x="3581400" y="1676400"/>
            <a:ext cx="914400" cy="409575"/>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25" name="Text Placeholder 8"/>
          <p:cNvSpPr txBox="1">
            <a:spLocks/>
          </p:cNvSpPr>
          <p:nvPr/>
        </p:nvSpPr>
        <p:spPr bwMode="auto">
          <a:xfrm>
            <a:off x="3962400" y="1295400"/>
            <a:ext cx="2632075" cy="895350"/>
          </a:xfrm>
          <a:prstGeom prst="rect">
            <a:avLst/>
          </a:prstGeom>
          <a:ln/>
          <a:extLst/>
        </p:spPr>
        <p:style>
          <a:lnRef idx="2">
            <a:schemeClr val="accent6"/>
          </a:lnRef>
          <a:fillRef idx="1">
            <a:schemeClr val="lt1"/>
          </a:fillRef>
          <a:effectRef idx="0">
            <a:schemeClr val="accent6"/>
          </a:effectRef>
          <a:fontRef idx="minor">
            <a:schemeClr val="dk1"/>
          </a:fontRef>
        </p:style>
        <p:txBody>
          <a:bodyPr anchor="ctr"/>
          <a:lstStyle>
            <a:lvl1pPr marL="0" indent="0" algn="l" rtl="0" eaLnBrk="0" fontAlgn="base" hangingPunct="0">
              <a:spcBef>
                <a:spcPct val="20000"/>
              </a:spcBef>
              <a:spcAft>
                <a:spcPct val="0"/>
              </a:spcAft>
              <a:buClr>
                <a:schemeClr val="accent1"/>
              </a:buClr>
              <a:buSzPct val="85000"/>
              <a:buFont typeface="Wingdings 2" pitchFamily="18" charset="2"/>
              <a:buNone/>
              <a:defRPr sz="2200" b="1" kern="1200">
                <a:solidFill>
                  <a:schemeClr val="lt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None/>
              <a:defRPr sz="2000" b="1" kern="1200">
                <a:solidFill>
                  <a:schemeClr val="lt1"/>
                </a:solidFill>
                <a:latin typeface="+mn-lt"/>
                <a:ea typeface="+mn-ea"/>
                <a:cs typeface="+mn-cs"/>
              </a:defRPr>
            </a:lvl2pPr>
            <a:lvl3pPr marL="822325" indent="-228600" algn="l" rtl="0" eaLnBrk="0" fontAlgn="base" hangingPunct="0">
              <a:spcBef>
                <a:spcPct val="20000"/>
              </a:spcBef>
              <a:spcAft>
                <a:spcPct val="0"/>
              </a:spcAft>
              <a:buClr>
                <a:srgbClr val="B32C16"/>
              </a:buClr>
              <a:buSzPct val="75000"/>
              <a:buFont typeface="Wingdings 2" pitchFamily="18" charset="2"/>
              <a:buNone/>
              <a:defRPr sz="1800" b="1" kern="1200">
                <a:solidFill>
                  <a:schemeClr val="lt1"/>
                </a:solidFill>
                <a:latin typeface="+mn-lt"/>
                <a:ea typeface="+mn-ea"/>
                <a:cs typeface="+mn-cs"/>
              </a:defRPr>
            </a:lvl3pPr>
            <a:lvl4pPr marL="1096963" indent="-228600" algn="l" rtl="0" eaLnBrk="0" fontAlgn="base" hangingPunct="0">
              <a:spcBef>
                <a:spcPct val="20000"/>
              </a:spcBef>
              <a:spcAft>
                <a:spcPct val="0"/>
              </a:spcAft>
              <a:buClr>
                <a:srgbClr val="F5CD2D"/>
              </a:buClr>
              <a:buSzPct val="70000"/>
              <a:buFont typeface="Wingdings" pitchFamily="2" charset="2"/>
              <a:buNone/>
              <a:defRPr sz="1600" b="1" kern="1200">
                <a:solidFill>
                  <a:schemeClr val="lt1"/>
                </a:solidFill>
                <a:latin typeface="+mn-lt"/>
                <a:ea typeface="+mn-ea"/>
                <a:cs typeface="+mn-cs"/>
              </a:defRPr>
            </a:lvl4pPr>
            <a:lvl5pPr marL="1371600" indent="-228600" algn="l" rtl="0" eaLnBrk="0" fontAlgn="base" hangingPunct="0">
              <a:spcBef>
                <a:spcPct val="20000"/>
              </a:spcBef>
              <a:spcAft>
                <a:spcPct val="0"/>
              </a:spcAft>
              <a:buClr>
                <a:srgbClr val="AEBAD5"/>
              </a:buClr>
              <a:buNone/>
              <a:defRPr sz="1600" b="1" kern="1200">
                <a:solidFill>
                  <a:schemeClr val="lt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lt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lt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lt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lt1"/>
                </a:solidFill>
                <a:latin typeface="+mn-lt"/>
                <a:ea typeface="+mn-ea"/>
                <a:cs typeface="+mn-cs"/>
              </a:defRPr>
            </a:lvl9pPr>
          </a:lstStyle>
          <a:p>
            <a:pPr algn="ctr">
              <a:defRPr/>
            </a:pPr>
            <a:r>
              <a:rPr lang="en-US" sz="4800" dirty="0">
                <a:solidFill>
                  <a:schemeClr val="tx1"/>
                </a:solidFill>
              </a:rPr>
              <a:t>Ecuador</a:t>
            </a:r>
          </a:p>
        </p:txBody>
      </p:sp>
      <p:sp>
        <p:nvSpPr>
          <p:cNvPr id="26" name="Curved Up Arrow 25"/>
          <p:cNvSpPr/>
          <p:nvPr/>
        </p:nvSpPr>
        <p:spPr>
          <a:xfrm>
            <a:off x="3200400" y="5114925"/>
            <a:ext cx="2209800" cy="896938"/>
          </a:xfrm>
          <a:prstGeom prst="curvedUpArrow">
            <a:avLst>
              <a:gd name="adj1" fmla="val 25000"/>
              <a:gd name="adj2" fmla="val 51135"/>
              <a:gd name="adj3" fmla="val 26126"/>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err="1"/>
              <a:t>Văn</a:t>
            </a:r>
            <a:r>
              <a:rPr lang="en-US" dirty="0"/>
              <a:t> </a:t>
            </a:r>
            <a:r>
              <a:rPr lang="en-US" dirty="0" err="1"/>
              <a:t>hóa</a:t>
            </a:r>
            <a:r>
              <a:rPr lang="en-US" dirty="0"/>
              <a:t> </a:t>
            </a:r>
            <a:r>
              <a:rPr lang="en-US" dirty="0" err="1"/>
              <a:t>và</a:t>
            </a:r>
            <a:r>
              <a:rPr lang="en-US" dirty="0"/>
              <a:t> </a:t>
            </a:r>
            <a:r>
              <a:rPr lang="en-US" dirty="0" err="1"/>
              <a:t>nấu</a:t>
            </a:r>
            <a:r>
              <a:rPr lang="en-US" dirty="0"/>
              <a:t> </a:t>
            </a:r>
            <a:r>
              <a:rPr lang="en-US" dirty="0" err="1"/>
              <a:t>nướng</a:t>
            </a:r>
            <a:endParaRPr lang="en-US" dirty="0">
              <a:ea typeface="+mj-ea"/>
            </a:endParaRPr>
          </a:p>
        </p:txBody>
      </p:sp>
      <p:pic>
        <p:nvPicPr>
          <p:cNvPr id="14" name="Content Placeholder 2"/>
          <p:cNvPicPr>
            <a:picLocks noChangeAspect="1"/>
          </p:cNvPicPr>
          <p:nvPr/>
        </p:nvPicPr>
        <p:blipFill>
          <a:blip r:embed="rId3" cstate="print">
            <a:extLst/>
          </a:blip>
          <a:srcRect/>
          <a:stretch>
            <a:fillRect/>
          </a:stretch>
        </p:blipFill>
        <p:spPr>
          <a:xfrm>
            <a:off x="228600" y="2362200"/>
            <a:ext cx="4359666" cy="2895600"/>
          </a:xfrm>
          <a:prstGeom prst="roundRect">
            <a:avLst>
              <a:gd name="adj" fmla="val 8594"/>
            </a:avLst>
          </a:prstGeom>
          <a:solidFill>
            <a:srgbClr val="FFFFFF">
              <a:shade val="85000"/>
            </a:srgbClr>
          </a:solidFill>
          <a:ln>
            <a:noFill/>
          </a:ln>
          <a:effectLst/>
        </p:spPr>
      </p:pic>
      <p:pic>
        <p:nvPicPr>
          <p:cNvPr id="15" name="Content Placeholder 7"/>
          <p:cNvPicPr>
            <a:picLocks noChangeAspect="1"/>
          </p:cNvPicPr>
          <p:nvPr/>
        </p:nvPicPr>
        <p:blipFill>
          <a:blip r:embed="rId4" cstate="print">
            <a:extLst/>
          </a:blip>
          <a:srcRect/>
          <a:stretch>
            <a:fillRect/>
          </a:stretch>
        </p:blipFill>
        <p:spPr>
          <a:xfrm>
            <a:off x="4835446" y="2931289"/>
            <a:ext cx="4156364" cy="2743200"/>
          </a:xfrm>
          <a:prstGeom prst="roundRect">
            <a:avLst>
              <a:gd name="adj" fmla="val 8594"/>
            </a:avLst>
          </a:prstGeom>
          <a:solidFill>
            <a:srgbClr val="FFFFFF">
              <a:shade val="85000"/>
            </a:srgbClr>
          </a:solidFill>
          <a:ln>
            <a:noFill/>
          </a:ln>
          <a:effectLst/>
        </p:spPr>
      </p:pic>
      <p:sp>
        <p:nvSpPr>
          <p:cNvPr id="16" name="Text Placeholder 6"/>
          <p:cNvSpPr txBox="1">
            <a:spLocks/>
          </p:cNvSpPr>
          <p:nvPr/>
        </p:nvSpPr>
        <p:spPr>
          <a:xfrm>
            <a:off x="381000" y="2057400"/>
            <a:ext cx="2819400" cy="609600"/>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anchor="ctr"/>
          <a:lstStyle>
            <a:lvl1pPr marL="0" indent="0" algn="l" defTabSz="914400" rtl="0" eaLnBrk="1" latinLnBrk="0" hangingPunct="1">
              <a:spcBef>
                <a:spcPct val="20000"/>
              </a:spcBef>
              <a:buFont typeface="Arial" panose="020B0604020202020204" pitchFamily="34" charset="0"/>
              <a:buNone/>
              <a:defRPr sz="2400" b="1" kern="1200">
                <a:solidFill>
                  <a:schemeClr val="dk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dk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dk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9pPr>
          </a:lstStyle>
          <a:p>
            <a:pPr fontAlgn="auto">
              <a:spcAft>
                <a:spcPts val="0"/>
              </a:spcAft>
              <a:defRPr/>
            </a:pPr>
            <a:r>
              <a:rPr lang="en-US" sz="2800" dirty="0" err="1"/>
              <a:t>Nông</a:t>
            </a:r>
            <a:r>
              <a:rPr lang="en-US" sz="2800" dirty="0"/>
              <a:t> </a:t>
            </a:r>
            <a:r>
              <a:rPr lang="en-US" sz="2800" dirty="0" err="1"/>
              <a:t>trại</a:t>
            </a:r>
            <a:r>
              <a:rPr lang="en-US" sz="2800" dirty="0"/>
              <a:t> </a:t>
            </a:r>
            <a:r>
              <a:rPr lang="en-US" sz="2800" dirty="0" err="1"/>
              <a:t>lúa</a:t>
            </a:r>
            <a:endParaRPr lang="en-US" sz="2800" dirty="0"/>
          </a:p>
        </p:txBody>
      </p:sp>
      <p:cxnSp>
        <p:nvCxnSpPr>
          <p:cNvPr id="17" name="Straight Connector 16"/>
          <p:cNvCxnSpPr/>
          <p:nvPr/>
        </p:nvCxnSpPr>
        <p:spPr>
          <a:xfrm>
            <a:off x="5715000" y="1676400"/>
            <a:ext cx="1447800" cy="121920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18" name="Text Placeholder 8"/>
          <p:cNvSpPr txBox="1">
            <a:spLocks/>
          </p:cNvSpPr>
          <p:nvPr/>
        </p:nvSpPr>
        <p:spPr>
          <a:xfrm>
            <a:off x="7077075" y="2438400"/>
            <a:ext cx="1908175" cy="674688"/>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anchor="ctr">
            <a:normAutofit fontScale="92500"/>
          </a:bodyPr>
          <a:lstStyle>
            <a:lvl1pPr marL="0" indent="0" algn="l" defTabSz="914400" rtl="0" eaLnBrk="1" latinLnBrk="0" hangingPunct="1">
              <a:spcBef>
                <a:spcPct val="20000"/>
              </a:spcBef>
              <a:buFont typeface="Arial" panose="020B0604020202020204" pitchFamily="34" charset="0"/>
              <a:buNone/>
              <a:defRPr sz="2400" b="1" kern="1200">
                <a:solidFill>
                  <a:schemeClr val="dk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dk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dk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9pPr>
          </a:lstStyle>
          <a:p>
            <a:pPr algn="ctr" fontAlgn="auto">
              <a:spcAft>
                <a:spcPts val="0"/>
              </a:spcAft>
              <a:defRPr/>
            </a:pPr>
            <a:r>
              <a:rPr lang="en-US" sz="3600" dirty="0"/>
              <a:t>Kho </a:t>
            </a:r>
            <a:r>
              <a:rPr lang="en-US" sz="3600" dirty="0" err="1"/>
              <a:t>bếp</a:t>
            </a:r>
            <a:endParaRPr lang="en-US" sz="3600" dirty="0"/>
          </a:p>
        </p:txBody>
      </p:sp>
      <p:cxnSp>
        <p:nvCxnSpPr>
          <p:cNvPr id="19" name="Straight Connector 18"/>
          <p:cNvCxnSpPr>
            <a:endCxn id="16" idx="3"/>
          </p:cNvCxnSpPr>
          <p:nvPr/>
        </p:nvCxnSpPr>
        <p:spPr>
          <a:xfrm flipH="1">
            <a:off x="3200400" y="1847850"/>
            <a:ext cx="1295400" cy="51435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20" name="Text Placeholder 8"/>
          <p:cNvSpPr txBox="1">
            <a:spLocks/>
          </p:cNvSpPr>
          <p:nvPr/>
        </p:nvSpPr>
        <p:spPr bwMode="auto">
          <a:xfrm>
            <a:off x="4229100" y="1295400"/>
            <a:ext cx="2362200" cy="990600"/>
          </a:xfrm>
          <a:prstGeom prst="rect">
            <a:avLst/>
          </a:prstGeom>
          <a:ln/>
          <a:extLst/>
        </p:spPr>
        <p:style>
          <a:lnRef idx="2">
            <a:schemeClr val="accent6"/>
          </a:lnRef>
          <a:fillRef idx="1">
            <a:schemeClr val="lt1"/>
          </a:fillRef>
          <a:effectRef idx="0">
            <a:schemeClr val="accent6"/>
          </a:effectRef>
          <a:fontRef idx="minor">
            <a:schemeClr val="dk1"/>
          </a:fontRef>
        </p:style>
        <p:txBody>
          <a:bodyPr anchor="ctr"/>
          <a:lstStyle>
            <a:lvl1pPr marL="0" indent="0" algn="l" rtl="0" eaLnBrk="0" fontAlgn="base" hangingPunct="0">
              <a:spcBef>
                <a:spcPct val="20000"/>
              </a:spcBef>
              <a:spcAft>
                <a:spcPct val="0"/>
              </a:spcAft>
              <a:buClr>
                <a:schemeClr val="accent1"/>
              </a:buClr>
              <a:buSzPct val="85000"/>
              <a:buFont typeface="Wingdings 2" pitchFamily="18" charset="2"/>
              <a:buNone/>
              <a:defRPr sz="2200" b="1" kern="1200">
                <a:solidFill>
                  <a:schemeClr val="lt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None/>
              <a:defRPr sz="2000" b="1" kern="1200">
                <a:solidFill>
                  <a:schemeClr val="lt1"/>
                </a:solidFill>
                <a:latin typeface="+mn-lt"/>
                <a:ea typeface="+mn-ea"/>
                <a:cs typeface="+mn-cs"/>
              </a:defRPr>
            </a:lvl2pPr>
            <a:lvl3pPr marL="822325" indent="-228600" algn="l" rtl="0" eaLnBrk="0" fontAlgn="base" hangingPunct="0">
              <a:spcBef>
                <a:spcPct val="20000"/>
              </a:spcBef>
              <a:spcAft>
                <a:spcPct val="0"/>
              </a:spcAft>
              <a:buClr>
                <a:srgbClr val="B32C16"/>
              </a:buClr>
              <a:buSzPct val="75000"/>
              <a:buFont typeface="Wingdings 2" pitchFamily="18" charset="2"/>
              <a:buNone/>
              <a:defRPr sz="1800" b="1" kern="1200">
                <a:solidFill>
                  <a:schemeClr val="lt1"/>
                </a:solidFill>
                <a:latin typeface="+mn-lt"/>
                <a:ea typeface="+mn-ea"/>
                <a:cs typeface="+mn-cs"/>
              </a:defRPr>
            </a:lvl3pPr>
            <a:lvl4pPr marL="1096963" indent="-228600" algn="l" rtl="0" eaLnBrk="0" fontAlgn="base" hangingPunct="0">
              <a:spcBef>
                <a:spcPct val="20000"/>
              </a:spcBef>
              <a:spcAft>
                <a:spcPct val="0"/>
              </a:spcAft>
              <a:buClr>
                <a:srgbClr val="F5CD2D"/>
              </a:buClr>
              <a:buSzPct val="70000"/>
              <a:buFont typeface="Wingdings" pitchFamily="2" charset="2"/>
              <a:buNone/>
              <a:defRPr sz="1600" b="1" kern="1200">
                <a:solidFill>
                  <a:schemeClr val="lt1"/>
                </a:solidFill>
                <a:latin typeface="+mn-lt"/>
                <a:ea typeface="+mn-ea"/>
                <a:cs typeface="+mn-cs"/>
              </a:defRPr>
            </a:lvl4pPr>
            <a:lvl5pPr marL="1371600" indent="-228600" algn="l" rtl="0" eaLnBrk="0" fontAlgn="base" hangingPunct="0">
              <a:spcBef>
                <a:spcPct val="20000"/>
              </a:spcBef>
              <a:spcAft>
                <a:spcPct val="0"/>
              </a:spcAft>
              <a:buClr>
                <a:srgbClr val="AEBAD5"/>
              </a:buClr>
              <a:buNone/>
              <a:defRPr sz="1600" b="1" kern="1200">
                <a:solidFill>
                  <a:schemeClr val="lt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lt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lt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lt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lt1"/>
                </a:solidFill>
                <a:latin typeface="+mn-lt"/>
                <a:ea typeface="+mn-ea"/>
                <a:cs typeface="+mn-cs"/>
              </a:defRPr>
            </a:lvl9pPr>
          </a:lstStyle>
          <a:p>
            <a:pPr algn="ctr">
              <a:defRPr/>
            </a:pPr>
            <a:r>
              <a:rPr lang="en-US" sz="4800" dirty="0">
                <a:solidFill>
                  <a:schemeClr val="tx1"/>
                </a:solidFill>
              </a:rPr>
              <a:t>Bhutan</a:t>
            </a:r>
          </a:p>
        </p:txBody>
      </p:sp>
      <p:sp>
        <p:nvSpPr>
          <p:cNvPr id="21" name="Curved Up Arrow 20"/>
          <p:cNvSpPr/>
          <p:nvPr/>
        </p:nvSpPr>
        <p:spPr>
          <a:xfrm>
            <a:off x="3505200" y="5257800"/>
            <a:ext cx="2209800" cy="896938"/>
          </a:xfrm>
          <a:prstGeom prst="curvedUpArrow">
            <a:avLst>
              <a:gd name="adj1" fmla="val 25000"/>
              <a:gd name="adj2" fmla="val 51135"/>
              <a:gd name="adj3" fmla="val 26126"/>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err="1">
                <a:ea typeface="+mj-ea"/>
              </a:rPr>
              <a:t>Văn</a:t>
            </a:r>
            <a:r>
              <a:rPr lang="en-US" dirty="0">
                <a:ea typeface="+mj-ea"/>
              </a:rPr>
              <a:t> </a:t>
            </a:r>
            <a:r>
              <a:rPr lang="en-US" dirty="0" err="1">
                <a:ea typeface="+mj-ea"/>
              </a:rPr>
              <a:t>hóa</a:t>
            </a:r>
            <a:r>
              <a:rPr lang="en-US" dirty="0">
                <a:ea typeface="+mj-ea"/>
              </a:rPr>
              <a:t> </a:t>
            </a:r>
            <a:r>
              <a:rPr lang="en-US" dirty="0" err="1">
                <a:ea typeface="+mj-ea"/>
              </a:rPr>
              <a:t>và</a:t>
            </a:r>
            <a:r>
              <a:rPr lang="en-US" dirty="0">
                <a:ea typeface="+mj-ea"/>
              </a:rPr>
              <a:t> </a:t>
            </a:r>
            <a:r>
              <a:rPr lang="en-US" dirty="0" err="1">
                <a:ea typeface="+mj-ea"/>
              </a:rPr>
              <a:t>nấu</a:t>
            </a:r>
            <a:r>
              <a:rPr lang="en-US" dirty="0">
                <a:ea typeface="+mj-ea"/>
              </a:rPr>
              <a:t> </a:t>
            </a:r>
            <a:r>
              <a:rPr lang="en-US" dirty="0" err="1">
                <a:ea typeface="+mj-ea"/>
              </a:rPr>
              <a:t>nướng</a:t>
            </a:r>
            <a:endParaRPr lang="en-US" dirty="0">
              <a:ea typeface="+mj-ea"/>
            </a:endParaRPr>
          </a:p>
        </p:txBody>
      </p:sp>
      <p:pic>
        <p:nvPicPr>
          <p:cNvPr id="11" name="Content Placeholder 9"/>
          <p:cNvPicPr>
            <a:picLocks noChangeAspect="1"/>
          </p:cNvPicPr>
          <p:nvPr/>
        </p:nvPicPr>
        <p:blipFill>
          <a:blip r:embed="rId3" cstate="print">
            <a:extLst/>
          </a:blip>
          <a:srcRect/>
          <a:stretch>
            <a:fillRect/>
          </a:stretch>
        </p:blipFill>
        <p:spPr>
          <a:xfrm>
            <a:off x="4491491" y="2656810"/>
            <a:ext cx="4494532" cy="2973387"/>
          </a:xfrm>
          <a:prstGeom prst="roundRect">
            <a:avLst>
              <a:gd name="adj" fmla="val 8594"/>
            </a:avLst>
          </a:prstGeom>
          <a:solidFill>
            <a:srgbClr val="FFFFFF">
              <a:shade val="85000"/>
            </a:srgbClr>
          </a:solidFill>
          <a:ln>
            <a:noFill/>
          </a:ln>
          <a:effectLst/>
        </p:spPr>
      </p:pic>
      <p:cxnSp>
        <p:nvCxnSpPr>
          <p:cNvPr id="12" name="Straight Connector 11"/>
          <p:cNvCxnSpPr/>
          <p:nvPr/>
        </p:nvCxnSpPr>
        <p:spPr>
          <a:xfrm>
            <a:off x="5715000" y="1676400"/>
            <a:ext cx="1447800" cy="121920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13" name="Text Placeholder 8"/>
          <p:cNvSpPr txBox="1">
            <a:spLocks/>
          </p:cNvSpPr>
          <p:nvPr/>
        </p:nvSpPr>
        <p:spPr>
          <a:xfrm>
            <a:off x="7077075" y="2438400"/>
            <a:ext cx="1908175" cy="674688"/>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anchor="ctr">
            <a:normAutofit fontScale="92500"/>
          </a:bodyPr>
          <a:lstStyle>
            <a:lvl1pPr marL="0" indent="0" algn="l" defTabSz="914400" rtl="0" eaLnBrk="1" latinLnBrk="0" hangingPunct="1">
              <a:spcBef>
                <a:spcPct val="20000"/>
              </a:spcBef>
              <a:buFont typeface="Arial" panose="020B0604020202020204" pitchFamily="34" charset="0"/>
              <a:buNone/>
              <a:defRPr sz="2400" b="1" kern="1200">
                <a:solidFill>
                  <a:schemeClr val="dk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dk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dk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9pPr>
          </a:lstStyle>
          <a:p>
            <a:pPr algn="ctr" fontAlgn="auto">
              <a:spcAft>
                <a:spcPts val="0"/>
              </a:spcAft>
              <a:defRPr/>
            </a:pPr>
            <a:r>
              <a:rPr lang="en-US" sz="3600" dirty="0"/>
              <a:t>Kho </a:t>
            </a:r>
            <a:r>
              <a:rPr lang="en-US" sz="3600" dirty="0" err="1"/>
              <a:t>bếp</a:t>
            </a:r>
            <a:endParaRPr lang="en-US" sz="3600" dirty="0"/>
          </a:p>
        </p:txBody>
      </p:sp>
      <p:cxnSp>
        <p:nvCxnSpPr>
          <p:cNvPr id="22" name="Straight Connector 21"/>
          <p:cNvCxnSpPr>
            <a:endCxn id="26" idx="3"/>
          </p:cNvCxnSpPr>
          <p:nvPr/>
        </p:nvCxnSpPr>
        <p:spPr>
          <a:xfrm flipH="1">
            <a:off x="2140527" y="1847850"/>
            <a:ext cx="2355274" cy="32385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23" name="Text Placeholder 8"/>
          <p:cNvSpPr txBox="1">
            <a:spLocks/>
          </p:cNvSpPr>
          <p:nvPr/>
        </p:nvSpPr>
        <p:spPr bwMode="auto">
          <a:xfrm>
            <a:off x="4229100" y="1295400"/>
            <a:ext cx="2362200" cy="990600"/>
          </a:xfrm>
          <a:prstGeom prst="rect">
            <a:avLst/>
          </a:prstGeom>
          <a:ln/>
          <a:extLst/>
        </p:spPr>
        <p:style>
          <a:lnRef idx="2">
            <a:schemeClr val="accent6"/>
          </a:lnRef>
          <a:fillRef idx="1">
            <a:schemeClr val="lt1"/>
          </a:fillRef>
          <a:effectRef idx="0">
            <a:schemeClr val="accent6"/>
          </a:effectRef>
          <a:fontRef idx="minor">
            <a:schemeClr val="dk1"/>
          </a:fontRef>
        </p:style>
        <p:txBody>
          <a:bodyPr anchor="ctr"/>
          <a:lstStyle>
            <a:lvl1pPr marL="0" indent="0" algn="l" rtl="0" eaLnBrk="0" fontAlgn="base" hangingPunct="0">
              <a:spcBef>
                <a:spcPct val="20000"/>
              </a:spcBef>
              <a:spcAft>
                <a:spcPct val="0"/>
              </a:spcAft>
              <a:buClr>
                <a:schemeClr val="accent1"/>
              </a:buClr>
              <a:buSzPct val="85000"/>
              <a:buFont typeface="Wingdings 2" pitchFamily="18" charset="2"/>
              <a:buNone/>
              <a:defRPr sz="2200" b="1" kern="1200">
                <a:solidFill>
                  <a:schemeClr val="lt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None/>
              <a:defRPr sz="2000" b="1" kern="1200">
                <a:solidFill>
                  <a:schemeClr val="lt1"/>
                </a:solidFill>
                <a:latin typeface="+mn-lt"/>
                <a:ea typeface="+mn-ea"/>
                <a:cs typeface="+mn-cs"/>
              </a:defRPr>
            </a:lvl2pPr>
            <a:lvl3pPr marL="822325" indent="-228600" algn="l" rtl="0" eaLnBrk="0" fontAlgn="base" hangingPunct="0">
              <a:spcBef>
                <a:spcPct val="20000"/>
              </a:spcBef>
              <a:spcAft>
                <a:spcPct val="0"/>
              </a:spcAft>
              <a:buClr>
                <a:srgbClr val="B32C16"/>
              </a:buClr>
              <a:buSzPct val="75000"/>
              <a:buFont typeface="Wingdings 2" pitchFamily="18" charset="2"/>
              <a:buNone/>
              <a:defRPr sz="1800" b="1" kern="1200">
                <a:solidFill>
                  <a:schemeClr val="lt1"/>
                </a:solidFill>
                <a:latin typeface="+mn-lt"/>
                <a:ea typeface="+mn-ea"/>
                <a:cs typeface="+mn-cs"/>
              </a:defRPr>
            </a:lvl3pPr>
            <a:lvl4pPr marL="1096963" indent="-228600" algn="l" rtl="0" eaLnBrk="0" fontAlgn="base" hangingPunct="0">
              <a:spcBef>
                <a:spcPct val="20000"/>
              </a:spcBef>
              <a:spcAft>
                <a:spcPct val="0"/>
              </a:spcAft>
              <a:buClr>
                <a:srgbClr val="F5CD2D"/>
              </a:buClr>
              <a:buSzPct val="70000"/>
              <a:buFont typeface="Wingdings" pitchFamily="2" charset="2"/>
              <a:buNone/>
              <a:defRPr sz="1600" b="1" kern="1200">
                <a:solidFill>
                  <a:schemeClr val="lt1"/>
                </a:solidFill>
                <a:latin typeface="+mn-lt"/>
                <a:ea typeface="+mn-ea"/>
                <a:cs typeface="+mn-cs"/>
              </a:defRPr>
            </a:lvl4pPr>
            <a:lvl5pPr marL="1371600" indent="-228600" algn="l" rtl="0" eaLnBrk="0" fontAlgn="base" hangingPunct="0">
              <a:spcBef>
                <a:spcPct val="20000"/>
              </a:spcBef>
              <a:spcAft>
                <a:spcPct val="0"/>
              </a:spcAft>
              <a:buClr>
                <a:srgbClr val="AEBAD5"/>
              </a:buClr>
              <a:buNone/>
              <a:defRPr sz="1600" b="1" kern="1200">
                <a:solidFill>
                  <a:schemeClr val="lt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lt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lt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lt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lt1"/>
                </a:solidFill>
                <a:latin typeface="+mn-lt"/>
                <a:ea typeface="+mn-ea"/>
                <a:cs typeface="+mn-cs"/>
              </a:defRPr>
            </a:lvl9pPr>
          </a:lstStyle>
          <a:p>
            <a:pPr algn="ctr">
              <a:defRPr/>
            </a:pPr>
            <a:r>
              <a:rPr lang="en-US" sz="4800" dirty="0">
                <a:solidFill>
                  <a:schemeClr val="tx1"/>
                </a:solidFill>
              </a:rPr>
              <a:t>Mexico</a:t>
            </a:r>
          </a:p>
        </p:txBody>
      </p:sp>
      <p:sp>
        <p:nvSpPr>
          <p:cNvPr id="24" name="Curved Up Arrow 23"/>
          <p:cNvSpPr/>
          <p:nvPr/>
        </p:nvSpPr>
        <p:spPr>
          <a:xfrm>
            <a:off x="3522663" y="4953000"/>
            <a:ext cx="2209800" cy="1049338"/>
          </a:xfrm>
          <a:prstGeom prst="curvedUpArrow">
            <a:avLst>
              <a:gd name="adj1" fmla="val 25000"/>
              <a:gd name="adj2" fmla="val 51135"/>
              <a:gd name="adj3" fmla="val 26126"/>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pic>
        <p:nvPicPr>
          <p:cNvPr id="25" name="Content Placeholder 10"/>
          <p:cNvPicPr>
            <a:picLocks noChangeAspect="1"/>
          </p:cNvPicPr>
          <p:nvPr/>
        </p:nvPicPr>
        <p:blipFill>
          <a:blip r:embed="rId4" cstate="print">
            <a:extLst/>
          </a:blip>
          <a:srcRect/>
          <a:stretch>
            <a:fillRect/>
          </a:stretch>
        </p:blipFill>
        <p:spPr>
          <a:xfrm>
            <a:off x="228599" y="2362200"/>
            <a:ext cx="4274219" cy="3200400"/>
          </a:xfrm>
          <a:prstGeom prst="roundRect">
            <a:avLst>
              <a:gd name="adj" fmla="val 8594"/>
            </a:avLst>
          </a:prstGeom>
          <a:solidFill>
            <a:srgbClr val="FFFFFF">
              <a:shade val="85000"/>
            </a:srgbClr>
          </a:solidFill>
          <a:ln>
            <a:noFill/>
          </a:ln>
          <a:effectLst/>
        </p:spPr>
      </p:pic>
      <p:sp>
        <p:nvSpPr>
          <p:cNvPr id="26" name="Text Placeholder 6"/>
          <p:cNvSpPr txBox="1">
            <a:spLocks/>
          </p:cNvSpPr>
          <p:nvPr/>
        </p:nvSpPr>
        <p:spPr>
          <a:xfrm>
            <a:off x="381000" y="1676400"/>
            <a:ext cx="1759527" cy="990600"/>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anchor="ctr"/>
          <a:lstStyle>
            <a:lvl1pPr marL="0" indent="0" algn="l" defTabSz="914400" rtl="0" eaLnBrk="1" latinLnBrk="0" hangingPunct="1">
              <a:spcBef>
                <a:spcPct val="20000"/>
              </a:spcBef>
              <a:buFont typeface="Arial" panose="020B0604020202020204" pitchFamily="34" charset="0"/>
              <a:buNone/>
              <a:defRPr sz="2400" b="1" kern="1200">
                <a:solidFill>
                  <a:schemeClr val="dk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dk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dk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9pPr>
          </a:lstStyle>
          <a:p>
            <a:pPr fontAlgn="auto">
              <a:spcAft>
                <a:spcPts val="0"/>
              </a:spcAft>
              <a:defRPr/>
            </a:pPr>
            <a:r>
              <a:rPr lang="en-US" sz="4000" dirty="0" err="1"/>
              <a:t>Nông</a:t>
            </a:r>
            <a:r>
              <a:rPr lang="en-US" sz="4000" dirty="0"/>
              <a:t> </a:t>
            </a:r>
            <a:r>
              <a:rPr lang="en-US" sz="4000" dirty="0" err="1"/>
              <a:t>trại</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y-429133_1280.jpg"/>
          <p:cNvPicPr>
            <a:picLocks noChangeAspect="1"/>
          </p:cNvPicPr>
          <p:nvPr/>
        </p:nvPicPr>
        <p:blipFill>
          <a:blip r:embed="rId3">
            <a:extLst/>
          </a:blip>
          <a:stretch>
            <a:fillRect/>
          </a:stretch>
        </p:blipFill>
        <p:spPr>
          <a:xfrm>
            <a:off x="878075" y="1207352"/>
            <a:ext cx="7387851" cy="5540888"/>
          </a:xfrm>
          <a:prstGeom prst="rect">
            <a:avLst/>
          </a:prstGeom>
          <a:ln>
            <a:noFill/>
          </a:ln>
          <a:effectLst>
            <a:softEdge rad="112500"/>
          </a:effectLst>
        </p:spPr>
      </p:pic>
      <p:sp>
        <p:nvSpPr>
          <p:cNvPr id="2" name="Title 1"/>
          <p:cNvSpPr>
            <a:spLocks noGrp="1"/>
          </p:cNvSpPr>
          <p:nvPr>
            <p:ph type="title"/>
          </p:nvPr>
        </p:nvSpPr>
        <p:spPr/>
        <p:txBody>
          <a:bodyPr wrap="square" numCol="1" anchorCtr="0" compatLnSpc="1">
            <a:prstTxWarp prst="textNoShape">
              <a:avLst/>
            </a:prstTxWarp>
          </a:bodyPr>
          <a:lstStyle/>
          <a:p>
            <a:r>
              <a:rPr lang="en-US" cap="none"/>
              <a:t>HOẠT ĐỘNG MỞ ĐẦU</a:t>
            </a:r>
          </a:p>
        </p:txBody>
      </p:sp>
      <p:sp>
        <p:nvSpPr>
          <p:cNvPr id="3" name="Text Placeholder 2"/>
          <p:cNvSpPr>
            <a:spLocks noGrp="1"/>
          </p:cNvSpPr>
          <p:nvPr>
            <p:ph type="body" idx="1"/>
          </p:nvPr>
        </p:nvSpPr>
        <p:spPr>
          <a:xfrm>
            <a:off x="2551113" y="1535113"/>
            <a:ext cx="4041775" cy="639762"/>
          </a:xfrm>
        </p:spPr>
        <p:txBody>
          <a:bodyPr rtlCol="0">
            <a:normAutofit/>
          </a:bodyPr>
          <a:lstStyle/>
          <a:p>
            <a:pPr fontAlgn="auto">
              <a:spcBef>
                <a:spcPts val="0"/>
              </a:spcBef>
              <a:buClr>
                <a:schemeClr val="tx1">
                  <a:lumMod val="75000"/>
                </a:schemeClr>
              </a:buClr>
              <a:defRPr/>
            </a:pPr>
            <a:endParaRPr lang="en-US" dirty="0">
              <a:solidFill>
                <a:schemeClr val="bg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err="1"/>
              <a:t>Văn</a:t>
            </a:r>
            <a:r>
              <a:rPr lang="en-US" dirty="0"/>
              <a:t> </a:t>
            </a:r>
            <a:r>
              <a:rPr lang="en-US" dirty="0" err="1"/>
              <a:t>hóa</a:t>
            </a:r>
            <a:r>
              <a:rPr lang="en-US" dirty="0"/>
              <a:t> </a:t>
            </a:r>
            <a:r>
              <a:rPr lang="en-US" dirty="0" err="1"/>
              <a:t>và</a:t>
            </a:r>
            <a:r>
              <a:rPr lang="en-US" dirty="0"/>
              <a:t> </a:t>
            </a:r>
            <a:r>
              <a:rPr lang="en-US" dirty="0" err="1"/>
              <a:t>nấu</a:t>
            </a:r>
            <a:r>
              <a:rPr lang="en-US" dirty="0"/>
              <a:t> </a:t>
            </a:r>
            <a:r>
              <a:rPr lang="en-US" dirty="0" err="1"/>
              <a:t>nướng</a:t>
            </a:r>
            <a:endParaRPr lang="en-US" dirty="0">
              <a:ea typeface="+mj-ea"/>
            </a:endParaRPr>
          </a:p>
        </p:txBody>
      </p:sp>
      <p:pic>
        <p:nvPicPr>
          <p:cNvPr id="3" name="Content Placeholder 7"/>
          <p:cNvPicPr>
            <a:picLocks noChangeAspect="1"/>
          </p:cNvPicPr>
          <p:nvPr/>
        </p:nvPicPr>
        <p:blipFill>
          <a:blip r:embed="rId3" cstate="print">
            <a:extLst/>
          </a:blip>
          <a:srcRect/>
          <a:stretch>
            <a:fillRect/>
          </a:stretch>
        </p:blipFill>
        <p:spPr>
          <a:xfrm>
            <a:off x="151625" y="2438400"/>
            <a:ext cx="4098695" cy="2719047"/>
          </a:xfrm>
          <a:prstGeom prst="roundRect">
            <a:avLst>
              <a:gd name="adj" fmla="val 8594"/>
            </a:avLst>
          </a:prstGeom>
          <a:solidFill>
            <a:srgbClr val="FFFFFF">
              <a:shade val="85000"/>
            </a:srgbClr>
          </a:solidFill>
          <a:ln>
            <a:noFill/>
          </a:ln>
          <a:effectLst/>
        </p:spPr>
      </p:pic>
      <p:pic>
        <p:nvPicPr>
          <p:cNvPr id="4" name="Content Placeholder 3"/>
          <p:cNvPicPr>
            <a:picLocks noChangeAspect="1"/>
          </p:cNvPicPr>
          <p:nvPr/>
        </p:nvPicPr>
        <p:blipFill>
          <a:blip r:embed="rId4" cstate="print">
            <a:extLst/>
          </a:blip>
          <a:srcRect/>
          <a:stretch>
            <a:fillRect/>
          </a:stretch>
        </p:blipFill>
        <p:spPr>
          <a:xfrm>
            <a:off x="4572000" y="2743200"/>
            <a:ext cx="4419600" cy="2923815"/>
          </a:xfrm>
          <a:prstGeom prst="roundRect">
            <a:avLst>
              <a:gd name="adj" fmla="val 8594"/>
            </a:avLst>
          </a:prstGeom>
          <a:solidFill>
            <a:srgbClr val="FFFFFF">
              <a:shade val="85000"/>
            </a:srgbClr>
          </a:solidFill>
          <a:ln>
            <a:noFill/>
          </a:ln>
          <a:effectLst/>
        </p:spPr>
      </p:pic>
      <p:sp>
        <p:nvSpPr>
          <p:cNvPr id="5" name="Text Placeholder 6"/>
          <p:cNvSpPr txBox="1">
            <a:spLocks/>
          </p:cNvSpPr>
          <p:nvPr/>
        </p:nvSpPr>
        <p:spPr>
          <a:xfrm>
            <a:off x="485775" y="1981200"/>
            <a:ext cx="2981325" cy="609600"/>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anchor="ctr"/>
          <a:lstStyle>
            <a:lvl1pPr marL="0" indent="0" algn="l" defTabSz="914400" rtl="0" eaLnBrk="1" latinLnBrk="0" hangingPunct="1">
              <a:spcBef>
                <a:spcPct val="20000"/>
              </a:spcBef>
              <a:buFont typeface="Arial" panose="020B0604020202020204" pitchFamily="34" charset="0"/>
              <a:buNone/>
              <a:defRPr sz="2400" b="1" kern="1200">
                <a:solidFill>
                  <a:schemeClr val="dk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dk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dk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9pPr>
          </a:lstStyle>
          <a:p>
            <a:pPr fontAlgn="auto">
              <a:spcAft>
                <a:spcPts val="0"/>
              </a:spcAft>
              <a:defRPr/>
            </a:pPr>
            <a:r>
              <a:rPr lang="en-US" sz="2800" dirty="0" err="1"/>
              <a:t>Trồng</a:t>
            </a:r>
            <a:r>
              <a:rPr lang="en-US" sz="2800" dirty="0"/>
              <a:t> </a:t>
            </a:r>
            <a:r>
              <a:rPr lang="en-US" sz="2800" dirty="0" err="1"/>
              <a:t>dưa</a:t>
            </a:r>
            <a:endParaRPr lang="en-US" sz="2800" dirty="0"/>
          </a:p>
        </p:txBody>
      </p:sp>
      <p:cxnSp>
        <p:nvCxnSpPr>
          <p:cNvPr id="6" name="Straight Connector 5"/>
          <p:cNvCxnSpPr/>
          <p:nvPr/>
        </p:nvCxnSpPr>
        <p:spPr>
          <a:xfrm>
            <a:off x="5715000" y="1676400"/>
            <a:ext cx="1447800" cy="121920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7" name="Text Placeholder 8"/>
          <p:cNvSpPr txBox="1">
            <a:spLocks/>
          </p:cNvSpPr>
          <p:nvPr/>
        </p:nvSpPr>
        <p:spPr>
          <a:xfrm>
            <a:off x="7077075" y="2438400"/>
            <a:ext cx="1908175" cy="674688"/>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anchor="ctr">
            <a:normAutofit fontScale="92500"/>
          </a:bodyPr>
          <a:lstStyle>
            <a:lvl1pPr marL="0" indent="0" algn="l" defTabSz="914400" rtl="0" eaLnBrk="1" latinLnBrk="0" hangingPunct="1">
              <a:spcBef>
                <a:spcPct val="20000"/>
              </a:spcBef>
              <a:buFont typeface="Arial" panose="020B0604020202020204" pitchFamily="34" charset="0"/>
              <a:buNone/>
              <a:defRPr sz="2400" b="1" kern="1200">
                <a:solidFill>
                  <a:schemeClr val="dk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dk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dk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9pPr>
          </a:lstStyle>
          <a:p>
            <a:pPr algn="ctr" fontAlgn="auto">
              <a:spcAft>
                <a:spcPts val="0"/>
              </a:spcAft>
              <a:defRPr/>
            </a:pPr>
            <a:r>
              <a:rPr lang="en-US" sz="3600" dirty="0"/>
              <a:t>Kho </a:t>
            </a:r>
            <a:r>
              <a:rPr lang="en-US" sz="3600" dirty="0" err="1"/>
              <a:t>bếp</a:t>
            </a:r>
            <a:endParaRPr lang="en-US" sz="3600" dirty="0"/>
          </a:p>
        </p:txBody>
      </p:sp>
      <p:cxnSp>
        <p:nvCxnSpPr>
          <p:cNvPr id="8" name="Straight Connector 7"/>
          <p:cNvCxnSpPr>
            <a:endCxn id="5" idx="3"/>
          </p:cNvCxnSpPr>
          <p:nvPr/>
        </p:nvCxnSpPr>
        <p:spPr>
          <a:xfrm flipH="1">
            <a:off x="3467100" y="1771650"/>
            <a:ext cx="1133475" cy="51435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9" name="Text Placeholder 8"/>
          <p:cNvSpPr txBox="1">
            <a:spLocks/>
          </p:cNvSpPr>
          <p:nvPr/>
        </p:nvSpPr>
        <p:spPr bwMode="auto">
          <a:xfrm>
            <a:off x="4229100" y="1295400"/>
            <a:ext cx="2362200" cy="990600"/>
          </a:xfrm>
          <a:prstGeom prst="rect">
            <a:avLst/>
          </a:prstGeom>
          <a:ln/>
          <a:extLst/>
        </p:spPr>
        <p:style>
          <a:lnRef idx="2">
            <a:schemeClr val="accent6"/>
          </a:lnRef>
          <a:fillRef idx="1">
            <a:schemeClr val="lt1"/>
          </a:fillRef>
          <a:effectRef idx="0">
            <a:schemeClr val="accent6"/>
          </a:effectRef>
          <a:fontRef idx="minor">
            <a:schemeClr val="dk1"/>
          </a:fontRef>
        </p:style>
        <p:txBody>
          <a:bodyPr anchor="ctr"/>
          <a:lstStyle>
            <a:lvl1pPr marL="0" indent="0" algn="l" rtl="0" eaLnBrk="0" fontAlgn="base" hangingPunct="0">
              <a:spcBef>
                <a:spcPct val="20000"/>
              </a:spcBef>
              <a:spcAft>
                <a:spcPct val="0"/>
              </a:spcAft>
              <a:buClr>
                <a:schemeClr val="accent1"/>
              </a:buClr>
              <a:buSzPct val="85000"/>
              <a:buFont typeface="Wingdings 2" pitchFamily="18" charset="2"/>
              <a:buNone/>
              <a:defRPr sz="2200" b="1" kern="1200">
                <a:solidFill>
                  <a:schemeClr val="lt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None/>
              <a:defRPr sz="2000" b="1" kern="1200">
                <a:solidFill>
                  <a:schemeClr val="lt1"/>
                </a:solidFill>
                <a:latin typeface="+mn-lt"/>
                <a:ea typeface="+mn-ea"/>
                <a:cs typeface="+mn-cs"/>
              </a:defRPr>
            </a:lvl2pPr>
            <a:lvl3pPr marL="822325" indent="-228600" algn="l" rtl="0" eaLnBrk="0" fontAlgn="base" hangingPunct="0">
              <a:spcBef>
                <a:spcPct val="20000"/>
              </a:spcBef>
              <a:spcAft>
                <a:spcPct val="0"/>
              </a:spcAft>
              <a:buClr>
                <a:srgbClr val="B32C16"/>
              </a:buClr>
              <a:buSzPct val="75000"/>
              <a:buFont typeface="Wingdings 2" pitchFamily="18" charset="2"/>
              <a:buNone/>
              <a:defRPr sz="1800" b="1" kern="1200">
                <a:solidFill>
                  <a:schemeClr val="lt1"/>
                </a:solidFill>
                <a:latin typeface="+mn-lt"/>
                <a:ea typeface="+mn-ea"/>
                <a:cs typeface="+mn-cs"/>
              </a:defRPr>
            </a:lvl3pPr>
            <a:lvl4pPr marL="1096963" indent="-228600" algn="l" rtl="0" eaLnBrk="0" fontAlgn="base" hangingPunct="0">
              <a:spcBef>
                <a:spcPct val="20000"/>
              </a:spcBef>
              <a:spcAft>
                <a:spcPct val="0"/>
              </a:spcAft>
              <a:buClr>
                <a:srgbClr val="F5CD2D"/>
              </a:buClr>
              <a:buSzPct val="70000"/>
              <a:buFont typeface="Wingdings" pitchFamily="2" charset="2"/>
              <a:buNone/>
              <a:defRPr sz="1600" b="1" kern="1200">
                <a:solidFill>
                  <a:schemeClr val="lt1"/>
                </a:solidFill>
                <a:latin typeface="+mn-lt"/>
                <a:ea typeface="+mn-ea"/>
                <a:cs typeface="+mn-cs"/>
              </a:defRPr>
            </a:lvl4pPr>
            <a:lvl5pPr marL="1371600" indent="-228600" algn="l" rtl="0" eaLnBrk="0" fontAlgn="base" hangingPunct="0">
              <a:spcBef>
                <a:spcPct val="20000"/>
              </a:spcBef>
              <a:spcAft>
                <a:spcPct val="0"/>
              </a:spcAft>
              <a:buClr>
                <a:srgbClr val="AEBAD5"/>
              </a:buClr>
              <a:buNone/>
              <a:defRPr sz="1600" b="1" kern="1200">
                <a:solidFill>
                  <a:schemeClr val="lt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lt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lt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lt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lt1"/>
                </a:solidFill>
                <a:latin typeface="+mn-lt"/>
                <a:ea typeface="+mn-ea"/>
                <a:cs typeface="+mn-cs"/>
              </a:defRPr>
            </a:lvl9pPr>
          </a:lstStyle>
          <a:p>
            <a:pPr algn="ctr">
              <a:defRPr/>
            </a:pPr>
            <a:r>
              <a:rPr lang="en-US" sz="4800" dirty="0">
                <a:solidFill>
                  <a:schemeClr val="tx1"/>
                </a:solidFill>
              </a:rPr>
              <a:t>Ai </a:t>
            </a:r>
            <a:r>
              <a:rPr lang="en-US" sz="4800" dirty="0" err="1">
                <a:solidFill>
                  <a:schemeClr val="tx1"/>
                </a:solidFill>
              </a:rPr>
              <a:t>Cập</a:t>
            </a:r>
            <a:endParaRPr lang="en-US" sz="4800" dirty="0">
              <a:solidFill>
                <a:schemeClr val="tx1"/>
              </a:solidFill>
            </a:endParaRPr>
          </a:p>
        </p:txBody>
      </p:sp>
      <p:sp>
        <p:nvSpPr>
          <p:cNvPr id="10" name="Curved Up Arrow 9"/>
          <p:cNvSpPr/>
          <p:nvPr/>
        </p:nvSpPr>
        <p:spPr>
          <a:xfrm>
            <a:off x="3467100" y="5105400"/>
            <a:ext cx="2209800" cy="896938"/>
          </a:xfrm>
          <a:prstGeom prst="curvedUpArrow">
            <a:avLst>
              <a:gd name="adj1" fmla="val 25000"/>
              <a:gd name="adj2" fmla="val 51135"/>
              <a:gd name="adj3" fmla="val 26126"/>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err="1">
                <a:ea typeface="+mj-ea"/>
              </a:rPr>
              <a:t>Đoạn</a:t>
            </a:r>
            <a:r>
              <a:rPr lang="en-US" dirty="0">
                <a:ea typeface="+mj-ea"/>
              </a:rPr>
              <a:t> </a:t>
            </a:r>
            <a:r>
              <a:rPr lang="en-US" dirty="0" err="1">
                <a:ea typeface="+mj-ea"/>
              </a:rPr>
              <a:t>phim</a:t>
            </a:r>
            <a:r>
              <a:rPr lang="en-US" dirty="0">
                <a:ea typeface="+mj-ea"/>
              </a:rPr>
              <a:t> </a:t>
            </a:r>
            <a:r>
              <a:rPr lang="en-US" dirty="0" err="1">
                <a:ea typeface="+mj-ea"/>
              </a:rPr>
              <a:t>ngắn</a:t>
            </a:r>
            <a:endParaRPr lang="en-US" dirty="0">
              <a:ea typeface="+mj-ea"/>
            </a:endParaRPr>
          </a:p>
        </p:txBody>
      </p:sp>
      <p:sp>
        <p:nvSpPr>
          <p:cNvPr id="8" name="Text Placeholder 7"/>
          <p:cNvSpPr>
            <a:spLocks noGrp="1"/>
          </p:cNvSpPr>
          <p:nvPr>
            <p:ph type="body" sz="quarter" idx="13"/>
          </p:nvPr>
        </p:nvSpPr>
        <p:spPr>
          <a:xfrm>
            <a:off x="693738" y="1370013"/>
            <a:ext cx="7993062" cy="588962"/>
          </a:xfrm>
        </p:spPr>
        <p:txBody>
          <a:bodyPr rtlCol="0">
            <a:normAutofit fontScale="70000" lnSpcReduction="20000"/>
          </a:bodyPr>
          <a:lstStyle/>
          <a:p>
            <a:pPr fontAlgn="auto">
              <a:spcBef>
                <a:spcPts val="0"/>
              </a:spcBef>
              <a:buClr>
                <a:schemeClr val="tx1">
                  <a:lumMod val="75000"/>
                </a:schemeClr>
              </a:buClr>
              <a:defRPr/>
            </a:pPr>
            <a:r>
              <a:rPr lang="en-US" dirty="0" err="1"/>
              <a:t>Chương</a:t>
            </a:r>
            <a:r>
              <a:rPr lang="en-US" dirty="0"/>
              <a:t> </a:t>
            </a:r>
            <a:r>
              <a:rPr lang="en-US" dirty="0" err="1"/>
              <a:t>trình</a:t>
            </a:r>
            <a:r>
              <a:rPr lang="en-US" dirty="0"/>
              <a:t> Perennial Plate </a:t>
            </a:r>
            <a:r>
              <a:rPr lang="en-US" dirty="0" err="1"/>
              <a:t>tập</a:t>
            </a:r>
            <a:r>
              <a:rPr lang="en-US" dirty="0"/>
              <a:t> 90: </a:t>
            </a:r>
            <a:r>
              <a:rPr lang="en-US" dirty="0" err="1"/>
              <a:t>Vườn</a:t>
            </a:r>
            <a:r>
              <a:rPr lang="en-US" dirty="0"/>
              <a:t> </a:t>
            </a:r>
            <a:r>
              <a:rPr lang="en-US" dirty="0" err="1"/>
              <a:t>của</a:t>
            </a:r>
            <a:r>
              <a:rPr lang="en-US" dirty="0"/>
              <a:t> </a:t>
            </a:r>
            <a:r>
              <a:rPr lang="en-US" dirty="0" err="1"/>
              <a:t>người</a:t>
            </a:r>
            <a:r>
              <a:rPr lang="en-US" dirty="0"/>
              <a:t> </a:t>
            </a:r>
            <a:r>
              <a:rPr lang="en-US" dirty="0" err="1"/>
              <a:t>tị</a:t>
            </a:r>
            <a:r>
              <a:rPr lang="en-US" dirty="0"/>
              <a:t> </a:t>
            </a:r>
            <a:r>
              <a:rPr lang="en-US" dirty="0" err="1"/>
              <a:t>nạn</a:t>
            </a:r>
            <a:endParaRPr lang="en-US" dirty="0"/>
          </a:p>
        </p:txBody>
      </p:sp>
      <p:pic>
        <p:nvPicPr>
          <p:cNvPr id="98307" name="Content Placeholder 4" descr="projector-361784_1280.jpg"/>
          <p:cNvPicPr>
            <a:picLocks noGrp="1" noChangeAspect="1"/>
          </p:cNvPicPr>
          <p:nvPr>
            <p:ph idx="1"/>
          </p:nvPr>
        </p:nvPicPr>
        <p:blipFill>
          <a:blip r:embed="rId3"/>
          <a:srcRect l="-15439" r="-15439"/>
          <a:stretch>
            <a:fillRect/>
          </a:stretch>
        </p:blip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err="1">
                <a:ea typeface="+mj-ea"/>
              </a:rPr>
              <a:t>Hoạt</a:t>
            </a:r>
            <a:r>
              <a:rPr lang="en-US" dirty="0">
                <a:ea typeface="+mj-ea"/>
              </a:rPr>
              <a:t> </a:t>
            </a:r>
            <a:r>
              <a:rPr lang="en-US" dirty="0" err="1">
                <a:ea typeface="+mj-ea"/>
              </a:rPr>
              <a:t>động</a:t>
            </a:r>
            <a:endParaRPr lang="en-US" dirty="0">
              <a:ea typeface="+mj-ea"/>
            </a:endParaRPr>
          </a:p>
        </p:txBody>
      </p:sp>
      <p:sp>
        <p:nvSpPr>
          <p:cNvPr id="3" name="Text Placeholder 2"/>
          <p:cNvSpPr>
            <a:spLocks noGrp="1"/>
          </p:cNvSpPr>
          <p:nvPr>
            <p:ph type="body" idx="1"/>
          </p:nvPr>
        </p:nvSpPr>
        <p:spPr>
          <a:xfrm>
            <a:off x="457200" y="1207294"/>
            <a:ext cx="4040188" cy="639762"/>
          </a:xfrm>
        </p:spPr>
        <p:txBody>
          <a:bodyPr rtlCol="0">
            <a:normAutofit/>
          </a:bodyPr>
          <a:lstStyle/>
          <a:p>
            <a:pPr fontAlgn="auto">
              <a:spcBef>
                <a:spcPts val="0"/>
              </a:spcBef>
              <a:buClr>
                <a:schemeClr val="tx1">
                  <a:lumMod val="75000"/>
                </a:schemeClr>
              </a:buClr>
              <a:defRPr/>
            </a:pPr>
            <a:r>
              <a:rPr lang="en-US" dirty="0" err="1"/>
              <a:t>Hướng</a:t>
            </a:r>
            <a:r>
              <a:rPr lang="en-US" dirty="0"/>
              <a:t> </a:t>
            </a:r>
            <a:r>
              <a:rPr lang="en-US" dirty="0" err="1"/>
              <a:t>dẫn</a:t>
            </a:r>
            <a:r>
              <a:rPr lang="en-US" dirty="0"/>
              <a:t>:</a:t>
            </a:r>
          </a:p>
        </p:txBody>
      </p:sp>
      <p:sp>
        <p:nvSpPr>
          <p:cNvPr id="4" name="Content Placeholder 3"/>
          <p:cNvSpPr>
            <a:spLocks noGrp="1"/>
          </p:cNvSpPr>
          <p:nvPr>
            <p:ph sz="half" idx="2"/>
          </p:nvPr>
        </p:nvSpPr>
        <p:spPr>
          <a:xfrm>
            <a:off x="457200" y="1847056"/>
            <a:ext cx="4592782" cy="4819650"/>
          </a:xfrm>
        </p:spPr>
        <p:txBody>
          <a:bodyPr rtlCol="0">
            <a:noAutofit/>
          </a:bodyPr>
          <a:lstStyle/>
          <a:p>
            <a:pPr fontAlgn="auto">
              <a:spcBef>
                <a:spcPts val="0"/>
              </a:spcBef>
              <a:buClr>
                <a:schemeClr val="tx1">
                  <a:lumMod val="75000"/>
                </a:schemeClr>
              </a:buClr>
              <a:defRPr/>
            </a:pPr>
            <a:r>
              <a:rPr lang="en-US" sz="1800" dirty="0" err="1"/>
              <a:t>Hiểu</a:t>
            </a:r>
            <a:r>
              <a:rPr lang="en-US" sz="1800" dirty="0"/>
              <a:t> </a:t>
            </a:r>
            <a:r>
              <a:rPr lang="en-US" sz="1800" dirty="0" err="1"/>
              <a:t>thấu</a:t>
            </a:r>
            <a:r>
              <a:rPr lang="en-US" sz="1800" dirty="0"/>
              <a:t> </a:t>
            </a:r>
            <a:r>
              <a:rPr lang="en-US" sz="1800" dirty="0" err="1"/>
              <a:t>lịch</a:t>
            </a:r>
            <a:r>
              <a:rPr lang="en-US" sz="1800" dirty="0"/>
              <a:t> </a:t>
            </a:r>
            <a:r>
              <a:rPr lang="en-US" sz="1800" dirty="0" err="1"/>
              <a:t>sử</a:t>
            </a:r>
            <a:r>
              <a:rPr lang="en-US" sz="1800" dirty="0"/>
              <a:t> </a:t>
            </a:r>
            <a:r>
              <a:rPr lang="en-US" sz="1800" dirty="0" err="1"/>
              <a:t>thực</a:t>
            </a:r>
            <a:r>
              <a:rPr lang="en-US" sz="1800" dirty="0"/>
              <a:t> </a:t>
            </a:r>
            <a:r>
              <a:rPr lang="en-US" sz="1800" dirty="0" err="1"/>
              <a:t>phẩm</a:t>
            </a:r>
            <a:r>
              <a:rPr lang="en-US" sz="1800" dirty="0"/>
              <a:t> </a:t>
            </a:r>
            <a:r>
              <a:rPr lang="en-US" sz="1800" dirty="0" err="1"/>
              <a:t>cá</a:t>
            </a:r>
            <a:r>
              <a:rPr lang="en-US" sz="1800" dirty="0"/>
              <a:t> </a:t>
            </a:r>
            <a:r>
              <a:rPr lang="en-US" sz="1800" dirty="0" err="1"/>
              <a:t>nhân</a:t>
            </a:r>
            <a:r>
              <a:rPr lang="en-US" sz="1800" dirty="0"/>
              <a:t>:</a:t>
            </a:r>
          </a:p>
          <a:p>
            <a:pPr marL="687387" lvl="1" indent="-342900" fontAlgn="auto">
              <a:spcBef>
                <a:spcPts val="0"/>
              </a:spcBef>
              <a:buFont typeface="+mj-lt"/>
              <a:buAutoNum type="arabicPeriod"/>
              <a:defRPr/>
            </a:pPr>
            <a:r>
              <a:rPr lang="en-US" sz="1800" dirty="0" err="1"/>
              <a:t>Nói</a:t>
            </a:r>
            <a:r>
              <a:rPr lang="en-US" sz="1800" dirty="0"/>
              <a:t> </a:t>
            </a:r>
            <a:r>
              <a:rPr lang="en-US" sz="1800" dirty="0" err="1"/>
              <a:t>chuyện</a:t>
            </a:r>
            <a:r>
              <a:rPr lang="en-US" sz="1800" dirty="0"/>
              <a:t> </a:t>
            </a:r>
            <a:r>
              <a:rPr lang="en-US" sz="1800" dirty="0" err="1"/>
              <a:t>với</a:t>
            </a:r>
            <a:r>
              <a:rPr lang="en-US" sz="1800" dirty="0"/>
              <a:t> </a:t>
            </a:r>
            <a:r>
              <a:rPr lang="en-US" sz="1800" dirty="0" err="1"/>
              <a:t>phụ</a:t>
            </a:r>
            <a:r>
              <a:rPr lang="en-US" sz="1800" dirty="0"/>
              <a:t> </a:t>
            </a:r>
            <a:r>
              <a:rPr lang="en-US" sz="1800" dirty="0" err="1"/>
              <a:t>huynh</a:t>
            </a:r>
            <a:r>
              <a:rPr lang="en-US" sz="1800" dirty="0"/>
              <a:t> </a:t>
            </a:r>
            <a:r>
              <a:rPr lang="en-US" sz="1800" dirty="0" err="1"/>
              <a:t>và</a:t>
            </a:r>
            <a:r>
              <a:rPr lang="en-US" sz="1800" dirty="0"/>
              <a:t> </a:t>
            </a:r>
            <a:r>
              <a:rPr lang="en-US" sz="1800" dirty="0" err="1"/>
              <a:t>ông</a:t>
            </a:r>
            <a:r>
              <a:rPr lang="en-US" sz="1800" dirty="0"/>
              <a:t> </a:t>
            </a:r>
            <a:r>
              <a:rPr lang="en-US" sz="1800" dirty="0" err="1"/>
              <a:t>bà</a:t>
            </a:r>
            <a:r>
              <a:rPr lang="en-US" sz="1800" dirty="0"/>
              <a:t>. </a:t>
            </a:r>
            <a:r>
              <a:rPr lang="en-US" sz="1800" dirty="0" err="1"/>
              <a:t>Hỏi</a:t>
            </a:r>
            <a:r>
              <a:rPr lang="en-US" sz="1800" dirty="0"/>
              <a:t> </a:t>
            </a:r>
            <a:r>
              <a:rPr lang="en-US" sz="1800" dirty="0" err="1"/>
              <a:t>xem</a:t>
            </a:r>
            <a:r>
              <a:rPr lang="en-US" sz="1800" dirty="0"/>
              <a:t> </a:t>
            </a:r>
            <a:r>
              <a:rPr lang="en-US" sz="1800" dirty="0" err="1"/>
              <a:t>lúc</a:t>
            </a:r>
            <a:r>
              <a:rPr lang="en-US" sz="1800" dirty="0"/>
              <a:t> </a:t>
            </a:r>
            <a:r>
              <a:rPr lang="en-US" sz="1800" dirty="0" err="1"/>
              <a:t>nhỏ</a:t>
            </a:r>
            <a:r>
              <a:rPr lang="en-US" sz="1800" dirty="0"/>
              <a:t> </a:t>
            </a:r>
            <a:r>
              <a:rPr lang="en-US" sz="1800" dirty="0" err="1"/>
              <a:t>họ</a:t>
            </a:r>
            <a:r>
              <a:rPr lang="en-US" sz="1800" dirty="0"/>
              <a:t> </a:t>
            </a:r>
            <a:r>
              <a:rPr lang="en-US" sz="1800" dirty="0" err="1"/>
              <a:t>ăn</a:t>
            </a:r>
            <a:r>
              <a:rPr lang="en-US" sz="1800" dirty="0"/>
              <a:t> </a:t>
            </a:r>
            <a:r>
              <a:rPr lang="en-US" sz="1800" dirty="0" err="1"/>
              <a:t>gì</a:t>
            </a:r>
            <a:r>
              <a:rPr lang="en-US" sz="1800" dirty="0"/>
              <a:t>, </a:t>
            </a:r>
            <a:r>
              <a:rPr lang="en-US" sz="1800" dirty="0" err="1"/>
              <a:t>chuẩn</a:t>
            </a:r>
            <a:r>
              <a:rPr lang="en-US" sz="1800" dirty="0"/>
              <a:t> </a:t>
            </a:r>
            <a:r>
              <a:rPr lang="en-US" sz="1800" dirty="0" err="1"/>
              <a:t>bị</a:t>
            </a:r>
            <a:r>
              <a:rPr lang="en-US" sz="1800" dirty="0"/>
              <a:t> </a:t>
            </a:r>
            <a:r>
              <a:rPr lang="en-US" sz="1800" dirty="0" err="1"/>
              <a:t>thực</a:t>
            </a:r>
            <a:r>
              <a:rPr lang="en-US" sz="1800" dirty="0"/>
              <a:t> </a:t>
            </a:r>
            <a:r>
              <a:rPr lang="en-US" sz="1800" dirty="0" err="1"/>
              <a:t>phẩm</a:t>
            </a:r>
            <a:r>
              <a:rPr lang="en-US" sz="1800" dirty="0"/>
              <a:t> </a:t>
            </a:r>
            <a:r>
              <a:rPr lang="en-US" sz="1800" dirty="0" err="1"/>
              <a:t>ra</a:t>
            </a:r>
            <a:r>
              <a:rPr lang="en-US" sz="1800" dirty="0"/>
              <a:t> </a:t>
            </a:r>
            <a:r>
              <a:rPr lang="en-US" sz="1800" dirty="0" err="1"/>
              <a:t>sao</a:t>
            </a:r>
            <a:r>
              <a:rPr lang="en-US" sz="1800" dirty="0"/>
              <a:t>, </a:t>
            </a:r>
            <a:r>
              <a:rPr lang="en-US" sz="1800" dirty="0" err="1"/>
              <a:t>họ</a:t>
            </a:r>
            <a:r>
              <a:rPr lang="en-US" sz="1800" dirty="0"/>
              <a:t> </a:t>
            </a:r>
            <a:r>
              <a:rPr lang="en-US" sz="1800" dirty="0" err="1"/>
              <a:t>cho</a:t>
            </a:r>
            <a:r>
              <a:rPr lang="en-US" sz="1800" dirty="0"/>
              <a:t> con </a:t>
            </a:r>
            <a:r>
              <a:rPr lang="en-US" sz="1800" dirty="0" err="1"/>
              <a:t>mình</a:t>
            </a:r>
            <a:r>
              <a:rPr lang="en-US" sz="1800" dirty="0"/>
              <a:t> </a:t>
            </a:r>
            <a:r>
              <a:rPr lang="en-US" sz="1800" dirty="0" err="1"/>
              <a:t>ăn</a:t>
            </a:r>
            <a:r>
              <a:rPr lang="en-US" sz="1800" dirty="0"/>
              <a:t> </a:t>
            </a:r>
            <a:r>
              <a:rPr lang="en-US" sz="1800" dirty="0" err="1"/>
              <a:t>món</a:t>
            </a:r>
            <a:r>
              <a:rPr lang="en-US" sz="1800" dirty="0"/>
              <a:t> </a:t>
            </a:r>
            <a:r>
              <a:rPr lang="en-US" sz="1800" dirty="0" err="1"/>
              <a:t>gì</a:t>
            </a:r>
            <a:r>
              <a:rPr lang="en-US" sz="1800" dirty="0"/>
              <a:t> </a:t>
            </a:r>
            <a:r>
              <a:rPr lang="en-US" sz="1800" dirty="0" err="1"/>
              <a:t>và</a:t>
            </a:r>
            <a:r>
              <a:rPr lang="en-US" sz="1800" dirty="0"/>
              <a:t> </a:t>
            </a:r>
            <a:r>
              <a:rPr lang="en-US" sz="1800" dirty="0" err="1"/>
              <a:t>tại</a:t>
            </a:r>
            <a:r>
              <a:rPr lang="en-US" sz="1800" dirty="0"/>
              <a:t> </a:t>
            </a:r>
            <a:r>
              <a:rPr lang="en-US" sz="1800" dirty="0" err="1"/>
              <a:t>sao</a:t>
            </a:r>
            <a:r>
              <a:rPr lang="en-US" sz="1800" dirty="0"/>
              <a:t>. </a:t>
            </a:r>
          </a:p>
          <a:p>
            <a:pPr marL="687387" lvl="1" indent="-342900" fontAlgn="auto">
              <a:spcBef>
                <a:spcPts val="0"/>
              </a:spcBef>
              <a:buFont typeface="+mj-lt"/>
              <a:buAutoNum type="arabicPeriod"/>
              <a:defRPr/>
            </a:pPr>
            <a:r>
              <a:rPr lang="en-US" sz="1800" dirty="0" err="1"/>
              <a:t>Nói</a:t>
            </a:r>
            <a:r>
              <a:rPr lang="en-US" sz="1800" dirty="0"/>
              <a:t> </a:t>
            </a:r>
            <a:r>
              <a:rPr lang="en-US" sz="1800" dirty="0" err="1"/>
              <a:t>chuyên</a:t>
            </a:r>
            <a:r>
              <a:rPr lang="en-US" sz="1800" dirty="0"/>
              <a:t> </a:t>
            </a:r>
            <a:r>
              <a:rPr lang="en-US" sz="1800" dirty="0" err="1"/>
              <a:t>với</a:t>
            </a:r>
            <a:r>
              <a:rPr lang="en-US" sz="1800" dirty="0"/>
              <a:t> </a:t>
            </a:r>
            <a:r>
              <a:rPr lang="en-US" sz="1800" dirty="0" err="1"/>
              <a:t>người</a:t>
            </a:r>
            <a:r>
              <a:rPr lang="en-US" sz="1800" dirty="0"/>
              <a:t> </a:t>
            </a:r>
            <a:r>
              <a:rPr lang="en-US" sz="1800" dirty="0" err="1"/>
              <a:t>lớn</a:t>
            </a:r>
            <a:r>
              <a:rPr lang="en-US" sz="1800" dirty="0"/>
              <a:t> </a:t>
            </a:r>
            <a:r>
              <a:rPr lang="en-US" sz="1800" dirty="0" err="1"/>
              <a:t>hơn</a:t>
            </a:r>
            <a:r>
              <a:rPr lang="en-US" sz="1800" dirty="0"/>
              <a:t> </a:t>
            </a:r>
            <a:r>
              <a:rPr lang="en-US" sz="1800" dirty="0" err="1"/>
              <a:t>và</a:t>
            </a:r>
            <a:r>
              <a:rPr lang="en-US" sz="1800" dirty="0"/>
              <a:t> </a:t>
            </a:r>
            <a:r>
              <a:rPr lang="en-US" sz="1800" dirty="0" err="1"/>
              <a:t>cư</a:t>
            </a:r>
            <a:r>
              <a:rPr lang="en-US" sz="1800" dirty="0"/>
              <a:t> </a:t>
            </a:r>
            <a:r>
              <a:rPr lang="en-US" sz="1800" dirty="0" err="1"/>
              <a:t>dân</a:t>
            </a:r>
            <a:r>
              <a:rPr lang="en-US" sz="1800" dirty="0"/>
              <a:t> </a:t>
            </a:r>
            <a:r>
              <a:rPr lang="en-US" sz="1800" dirty="0" err="1"/>
              <a:t>lâu</a:t>
            </a:r>
            <a:r>
              <a:rPr lang="en-US" sz="1800" dirty="0"/>
              <a:t> </a:t>
            </a:r>
            <a:r>
              <a:rPr lang="en-US" sz="1800" dirty="0" err="1"/>
              <a:t>năm</a:t>
            </a:r>
            <a:r>
              <a:rPr lang="en-US" sz="1800" dirty="0"/>
              <a:t> </a:t>
            </a:r>
            <a:r>
              <a:rPr lang="en-US" sz="1800" dirty="0" err="1"/>
              <a:t>khác</a:t>
            </a:r>
            <a:r>
              <a:rPr lang="en-US" sz="1800" dirty="0"/>
              <a:t> </a:t>
            </a:r>
            <a:r>
              <a:rPr lang="en-US" sz="1800" dirty="0" err="1"/>
              <a:t>trong</a:t>
            </a:r>
            <a:r>
              <a:rPr lang="en-US" sz="1800" dirty="0"/>
              <a:t> </a:t>
            </a:r>
            <a:r>
              <a:rPr lang="en-US" sz="1800" dirty="0" err="1"/>
              <a:t>cộng</a:t>
            </a:r>
            <a:r>
              <a:rPr lang="en-US" sz="1800" dirty="0"/>
              <a:t> </a:t>
            </a:r>
            <a:r>
              <a:rPr lang="en-US" sz="1800" dirty="0" err="1"/>
              <a:t>đòng</a:t>
            </a:r>
            <a:r>
              <a:rPr lang="en-US" sz="1800" dirty="0"/>
              <a:t> </a:t>
            </a:r>
            <a:r>
              <a:rPr lang="en-US" sz="1800" dirty="0" err="1"/>
              <a:t>của</a:t>
            </a:r>
            <a:r>
              <a:rPr lang="en-US" sz="1800" dirty="0"/>
              <a:t> </a:t>
            </a:r>
            <a:r>
              <a:rPr lang="en-US" sz="1800" dirty="0" err="1"/>
              <a:t>mình</a:t>
            </a:r>
            <a:r>
              <a:rPr lang="en-US" sz="1800" dirty="0"/>
              <a:t>, </a:t>
            </a:r>
            <a:r>
              <a:rPr lang="en-US" sz="1800" dirty="0" err="1"/>
              <a:t>Hỏi</a:t>
            </a:r>
            <a:r>
              <a:rPr lang="en-US" sz="1800" dirty="0"/>
              <a:t> </a:t>
            </a:r>
            <a:r>
              <a:rPr lang="en-US" sz="1800" dirty="0" err="1"/>
              <a:t>xem</a:t>
            </a:r>
            <a:r>
              <a:rPr lang="en-US" sz="1800" dirty="0"/>
              <a:t> </a:t>
            </a:r>
            <a:r>
              <a:rPr lang="en-US" sz="1800" dirty="0" err="1"/>
              <a:t>cộng</a:t>
            </a:r>
            <a:r>
              <a:rPr lang="en-US" sz="1800" dirty="0"/>
              <a:t> </a:t>
            </a:r>
            <a:r>
              <a:rPr lang="en-US" sz="1800" dirty="0" err="1"/>
              <a:t>đồng</a:t>
            </a:r>
            <a:r>
              <a:rPr lang="en-US" sz="1800" dirty="0"/>
              <a:t> </a:t>
            </a:r>
            <a:r>
              <a:rPr lang="en-US" sz="1800" dirty="0" err="1"/>
              <a:t>thay</a:t>
            </a:r>
            <a:r>
              <a:rPr lang="en-US" sz="1800" dirty="0"/>
              <a:t> </a:t>
            </a:r>
            <a:r>
              <a:rPr lang="en-US" sz="1800" dirty="0" err="1"/>
              <a:t>đổi</a:t>
            </a:r>
            <a:r>
              <a:rPr lang="en-US" sz="1800" dirty="0"/>
              <a:t> </a:t>
            </a:r>
            <a:r>
              <a:rPr lang="en-US" sz="1800" dirty="0" err="1"/>
              <a:t>ra</a:t>
            </a:r>
            <a:r>
              <a:rPr lang="en-US" sz="1800" dirty="0"/>
              <a:t> </a:t>
            </a:r>
            <a:r>
              <a:rPr lang="en-US" sz="1800" dirty="0" err="1"/>
              <a:t>sao</a:t>
            </a:r>
            <a:r>
              <a:rPr lang="en-US" sz="1800" dirty="0"/>
              <a:t>, </a:t>
            </a:r>
            <a:r>
              <a:rPr lang="en-US" sz="1800" dirty="0" err="1"/>
              <a:t>họ</a:t>
            </a:r>
            <a:r>
              <a:rPr lang="en-US" sz="1800" dirty="0"/>
              <a:t> </a:t>
            </a:r>
            <a:r>
              <a:rPr lang="en-US" sz="1800" dirty="0" err="1"/>
              <a:t>đã</a:t>
            </a:r>
            <a:r>
              <a:rPr lang="en-US" sz="1800" dirty="0"/>
              <a:t> </a:t>
            </a:r>
            <a:r>
              <a:rPr lang="en-US" sz="1800" dirty="0" err="1"/>
              <a:t>mua</a:t>
            </a:r>
            <a:r>
              <a:rPr lang="en-US" sz="1800" dirty="0"/>
              <a:t> </a:t>
            </a:r>
            <a:r>
              <a:rPr lang="en-US" sz="1800" dirty="0" err="1"/>
              <a:t>thực</a:t>
            </a:r>
            <a:r>
              <a:rPr lang="en-US" sz="1800" dirty="0"/>
              <a:t> </a:t>
            </a:r>
            <a:r>
              <a:rPr lang="en-US" sz="1800" dirty="0" err="1"/>
              <a:t>phẩm</a:t>
            </a:r>
            <a:r>
              <a:rPr lang="en-US" sz="1800" dirty="0"/>
              <a:t> ở </a:t>
            </a:r>
            <a:r>
              <a:rPr lang="en-US" sz="1800" dirty="0" err="1"/>
              <a:t>đâu</a:t>
            </a:r>
            <a:r>
              <a:rPr lang="en-US" sz="1800" dirty="0"/>
              <a:t> </a:t>
            </a:r>
            <a:r>
              <a:rPr lang="en-US" sz="1800" dirty="0" err="1"/>
              <a:t>và</a:t>
            </a:r>
            <a:r>
              <a:rPr lang="en-US" sz="1800" dirty="0"/>
              <a:t> </a:t>
            </a:r>
            <a:r>
              <a:rPr lang="en-US" sz="1800" dirty="0" err="1"/>
              <a:t>cách</a:t>
            </a:r>
            <a:r>
              <a:rPr lang="en-US" sz="1800" dirty="0"/>
              <a:t> </a:t>
            </a:r>
            <a:r>
              <a:rPr lang="en-US" sz="1800" dirty="0" err="1"/>
              <a:t>thay</a:t>
            </a:r>
            <a:r>
              <a:rPr lang="en-US" sz="1800" dirty="0"/>
              <a:t> </a:t>
            </a:r>
            <a:r>
              <a:rPr lang="en-US" sz="1800" dirty="0" err="1"/>
              <a:t>đổi</a:t>
            </a:r>
            <a:r>
              <a:rPr lang="en-US" sz="1800" dirty="0"/>
              <a:t> </a:t>
            </a:r>
            <a:r>
              <a:rPr lang="en-US" sz="1800" dirty="0" err="1"/>
              <a:t>đó</a:t>
            </a:r>
            <a:r>
              <a:rPr lang="en-US" sz="1800" dirty="0"/>
              <a:t> </a:t>
            </a:r>
            <a:r>
              <a:rPr lang="en-US" sz="1800" dirty="0" err="1"/>
              <a:t>biến</a:t>
            </a:r>
            <a:r>
              <a:rPr lang="en-US" sz="1800" dirty="0"/>
              <a:t> </a:t>
            </a:r>
            <a:r>
              <a:rPr lang="en-US" sz="1800" dirty="0" err="1"/>
              <a:t>đổi</a:t>
            </a:r>
            <a:r>
              <a:rPr lang="en-US" sz="1800" dirty="0"/>
              <a:t> </a:t>
            </a:r>
            <a:r>
              <a:rPr lang="en-US" sz="1800" dirty="0" err="1"/>
              <a:t>như</a:t>
            </a:r>
            <a:r>
              <a:rPr lang="en-US" sz="1800" dirty="0"/>
              <a:t> </a:t>
            </a:r>
            <a:r>
              <a:rPr lang="en-US" sz="1800" dirty="0" err="1"/>
              <a:t>thế</a:t>
            </a:r>
            <a:r>
              <a:rPr lang="en-US" sz="1800" dirty="0"/>
              <a:t> </a:t>
            </a:r>
            <a:r>
              <a:rPr lang="en-US" sz="1800" dirty="0" err="1"/>
              <a:t>nào</a:t>
            </a:r>
            <a:r>
              <a:rPr lang="en-US" sz="1800" dirty="0"/>
              <a:t> qua </a:t>
            </a:r>
            <a:r>
              <a:rPr lang="en-US" sz="1800" dirty="0" err="1"/>
              <a:t>nhiều</a:t>
            </a:r>
            <a:r>
              <a:rPr lang="en-US" sz="1800" dirty="0"/>
              <a:t> </a:t>
            </a:r>
            <a:r>
              <a:rPr lang="en-US" sz="1800" dirty="0" err="1"/>
              <a:t>thập</a:t>
            </a:r>
            <a:r>
              <a:rPr lang="en-US" sz="1800" dirty="0"/>
              <a:t> </a:t>
            </a:r>
            <a:r>
              <a:rPr lang="en-US" sz="1800" dirty="0" err="1"/>
              <a:t>kỷ</a:t>
            </a:r>
            <a:r>
              <a:rPr lang="en-US" sz="1800" dirty="0"/>
              <a:t>.</a:t>
            </a:r>
          </a:p>
          <a:p>
            <a:pPr fontAlgn="auto">
              <a:spcBef>
                <a:spcPts val="0"/>
              </a:spcBef>
              <a:buClr>
                <a:schemeClr val="tx1">
                  <a:lumMod val="75000"/>
                </a:schemeClr>
              </a:buClr>
              <a:defRPr/>
            </a:pPr>
            <a:endParaRPr lang="en-US" sz="1800" dirty="0"/>
          </a:p>
        </p:txBody>
      </p:sp>
      <p:pic>
        <p:nvPicPr>
          <p:cNvPr id="100356" name="Content Placeholder 6" descr="Veggies in Bowl.png"/>
          <p:cNvPicPr>
            <a:picLocks noGrp="1" noChangeAspect="1"/>
          </p:cNvPicPr>
          <p:nvPr>
            <p:ph sz="quarter" idx="4"/>
          </p:nvPr>
        </p:nvPicPr>
        <p:blipFill>
          <a:blip r:embed="rId3"/>
          <a:srcRect l="-28322" r="-28322"/>
          <a:stretch>
            <a:fillRect/>
          </a:stretch>
        </p:blipFill>
        <p:spPr>
          <a:xfrm>
            <a:off x="4348163" y="1558925"/>
            <a:ext cx="4494212" cy="4756150"/>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err="1">
                <a:ea typeface="+mj-ea"/>
              </a:rPr>
              <a:t>Đoạn</a:t>
            </a:r>
            <a:r>
              <a:rPr lang="en-US" dirty="0">
                <a:ea typeface="+mj-ea"/>
              </a:rPr>
              <a:t> </a:t>
            </a:r>
            <a:r>
              <a:rPr lang="en-US" dirty="0" err="1">
                <a:ea typeface="+mj-ea"/>
              </a:rPr>
              <a:t>phim</a:t>
            </a:r>
            <a:r>
              <a:rPr lang="en-US" dirty="0">
                <a:ea typeface="+mj-ea"/>
              </a:rPr>
              <a:t> </a:t>
            </a:r>
            <a:r>
              <a:rPr lang="en-US" dirty="0" err="1">
                <a:ea typeface="+mj-ea"/>
              </a:rPr>
              <a:t>ngắn</a:t>
            </a:r>
            <a:endParaRPr lang="en-US" dirty="0">
              <a:ea typeface="+mj-ea"/>
            </a:endParaRPr>
          </a:p>
        </p:txBody>
      </p:sp>
      <p:sp>
        <p:nvSpPr>
          <p:cNvPr id="8" name="Text Placeholder 7"/>
          <p:cNvSpPr>
            <a:spLocks noGrp="1"/>
          </p:cNvSpPr>
          <p:nvPr>
            <p:ph type="body" sz="quarter" idx="13"/>
          </p:nvPr>
        </p:nvSpPr>
        <p:spPr>
          <a:xfrm>
            <a:off x="693738" y="1370013"/>
            <a:ext cx="7993062" cy="588962"/>
          </a:xfrm>
        </p:spPr>
        <p:txBody>
          <a:bodyPr rtlCol="0"/>
          <a:lstStyle/>
          <a:p>
            <a:pPr fontAlgn="auto">
              <a:spcBef>
                <a:spcPts val="0"/>
              </a:spcBef>
              <a:buClr>
                <a:schemeClr val="tx1">
                  <a:lumMod val="75000"/>
                </a:schemeClr>
              </a:buClr>
              <a:defRPr/>
            </a:pPr>
            <a:r>
              <a:rPr lang="en-US" dirty="0"/>
              <a:t> </a:t>
            </a:r>
            <a:r>
              <a:rPr lang="en-US" dirty="0" err="1"/>
              <a:t>phim</a:t>
            </a:r>
            <a:r>
              <a:rPr lang="en-US" dirty="0"/>
              <a:t> Soul Food Junkies </a:t>
            </a:r>
          </a:p>
        </p:txBody>
      </p:sp>
      <p:pic>
        <p:nvPicPr>
          <p:cNvPr id="102403" name="Content Placeholder 4" descr="projector-361784_1280.jpg"/>
          <p:cNvPicPr>
            <a:picLocks noGrp="1" noChangeAspect="1"/>
          </p:cNvPicPr>
          <p:nvPr>
            <p:ph idx="1"/>
          </p:nvPr>
        </p:nvPicPr>
        <p:blipFill>
          <a:blip r:embed="rId3"/>
          <a:srcRect l="-15439" r="-15439"/>
          <a:stretch>
            <a:fillRect/>
          </a:stretch>
        </p:blip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a:ea typeface="+mj-ea"/>
              </a:rPr>
              <a:t> </a:t>
            </a:r>
            <a:br>
              <a:rPr lang="en-US" dirty="0">
                <a:ea typeface="+mj-ea"/>
              </a:rPr>
            </a:br>
            <a:r>
              <a:rPr lang="en-US" dirty="0" err="1">
                <a:ea typeface="+mj-ea"/>
              </a:rPr>
              <a:t>chính</a:t>
            </a:r>
            <a:r>
              <a:rPr lang="en-US" dirty="0">
                <a:ea typeface="+mj-ea"/>
              </a:rPr>
              <a:t> </a:t>
            </a:r>
            <a:r>
              <a:rPr lang="en-US" dirty="0" err="1">
                <a:ea typeface="+mj-ea"/>
              </a:rPr>
              <a:t>sách</a:t>
            </a:r>
            <a:r>
              <a:rPr lang="en-US" dirty="0">
                <a:ea typeface="+mj-ea"/>
              </a:rPr>
              <a:t>, </a:t>
            </a:r>
            <a:r>
              <a:rPr lang="en-US" dirty="0" err="1">
                <a:ea typeface="+mj-ea"/>
              </a:rPr>
              <a:t>hệ</a:t>
            </a:r>
            <a:r>
              <a:rPr lang="en-US" dirty="0">
                <a:ea typeface="+mj-ea"/>
              </a:rPr>
              <a:t> </a:t>
            </a:r>
            <a:r>
              <a:rPr lang="en-US" dirty="0" err="1">
                <a:ea typeface="+mj-ea"/>
              </a:rPr>
              <a:t>thống</a:t>
            </a:r>
            <a:r>
              <a:rPr lang="en-US" dirty="0">
                <a:ea typeface="+mj-ea"/>
              </a:rPr>
              <a:t>, </a:t>
            </a:r>
            <a:r>
              <a:rPr lang="en-US" dirty="0" err="1">
                <a:ea typeface="+mj-ea"/>
              </a:rPr>
              <a:t>và</a:t>
            </a:r>
            <a:r>
              <a:rPr lang="en-US" dirty="0">
                <a:ea typeface="+mj-ea"/>
              </a:rPr>
              <a:t> </a:t>
            </a:r>
            <a:r>
              <a:rPr lang="en-US" dirty="0" err="1">
                <a:ea typeface="+mj-ea"/>
              </a:rPr>
              <a:t>thay</a:t>
            </a:r>
            <a:r>
              <a:rPr lang="en-US" dirty="0">
                <a:ea typeface="+mj-ea"/>
              </a:rPr>
              <a:t> </a:t>
            </a:r>
            <a:r>
              <a:rPr lang="en-US" dirty="0" err="1">
                <a:ea typeface="+mj-ea"/>
              </a:rPr>
              <a:t>đổi</a:t>
            </a:r>
            <a:r>
              <a:rPr lang="en-US" dirty="0">
                <a:ea typeface="+mj-ea"/>
              </a:rPr>
              <a:t> </a:t>
            </a:r>
            <a:r>
              <a:rPr lang="en-US" dirty="0" err="1">
                <a:ea typeface="+mj-ea"/>
              </a:rPr>
              <a:t>cộng</a:t>
            </a:r>
            <a:r>
              <a:rPr lang="en-US" dirty="0">
                <a:ea typeface="+mj-ea"/>
              </a:rPr>
              <a:t> </a:t>
            </a:r>
            <a:r>
              <a:rPr lang="en-US" dirty="0" err="1">
                <a:ea typeface="+mj-ea"/>
              </a:rPr>
              <a:t>đồng</a:t>
            </a:r>
            <a:br>
              <a:rPr lang="en-US" dirty="0">
                <a:ea typeface="+mj-ea"/>
              </a:rPr>
            </a:br>
            <a:endParaRPr lang="en-US" dirty="0">
              <a:ea typeface="+mj-ea"/>
            </a:endParaRPr>
          </a:p>
        </p:txBody>
      </p:sp>
      <p:sp>
        <p:nvSpPr>
          <p:cNvPr id="8" name="Text Placeholder 7"/>
          <p:cNvSpPr>
            <a:spLocks noGrp="1"/>
          </p:cNvSpPr>
          <p:nvPr>
            <p:ph type="body" sz="quarter" idx="13"/>
          </p:nvPr>
        </p:nvSpPr>
        <p:spPr>
          <a:xfrm>
            <a:off x="270164" y="1370013"/>
            <a:ext cx="8416636" cy="588962"/>
          </a:xfrm>
        </p:spPr>
        <p:txBody>
          <a:bodyPr rtlCol="0"/>
          <a:lstStyle/>
          <a:p>
            <a:pPr algn="ctr" fontAlgn="auto">
              <a:spcBef>
                <a:spcPts val="0"/>
              </a:spcBef>
              <a:buClr>
                <a:schemeClr val="tx1">
                  <a:lumMod val="75000"/>
                </a:schemeClr>
              </a:buClr>
              <a:defRPr/>
            </a:pPr>
            <a:r>
              <a:rPr lang="en-US" dirty="0" err="1"/>
              <a:t>Chiến</a:t>
            </a:r>
            <a:r>
              <a:rPr lang="en-US" dirty="0"/>
              <a:t> </a:t>
            </a:r>
            <a:r>
              <a:rPr lang="en-US" dirty="0" err="1"/>
              <a:t>lược</a:t>
            </a:r>
            <a:r>
              <a:rPr lang="en-US" dirty="0"/>
              <a:t> </a:t>
            </a:r>
            <a:r>
              <a:rPr lang="en-US" dirty="0" err="1"/>
              <a:t>cho</a:t>
            </a:r>
            <a:r>
              <a:rPr lang="en-US" dirty="0"/>
              <a:t> </a:t>
            </a:r>
            <a:r>
              <a:rPr lang="en-US" dirty="0" err="1"/>
              <a:t>hệ</a:t>
            </a:r>
            <a:r>
              <a:rPr lang="en-US" dirty="0"/>
              <a:t> </a:t>
            </a:r>
            <a:r>
              <a:rPr lang="en-US" dirty="0" err="1"/>
              <a:t>thống</a:t>
            </a:r>
            <a:r>
              <a:rPr lang="en-US" dirty="0"/>
              <a:t> </a:t>
            </a:r>
            <a:r>
              <a:rPr lang="en-US" dirty="0" err="1"/>
              <a:t>sức</a:t>
            </a:r>
            <a:r>
              <a:rPr lang="en-US" dirty="0"/>
              <a:t> </a:t>
            </a:r>
            <a:r>
              <a:rPr lang="en-US" dirty="0" err="1"/>
              <a:t>khỏe</a:t>
            </a:r>
            <a:r>
              <a:rPr lang="en-US" dirty="0"/>
              <a:t> </a:t>
            </a:r>
            <a:r>
              <a:rPr lang="en-US" dirty="0" err="1"/>
              <a:t>lành</a:t>
            </a:r>
            <a:r>
              <a:rPr lang="en-US" dirty="0"/>
              <a:t> </a:t>
            </a:r>
            <a:r>
              <a:rPr lang="en-US" dirty="0" err="1"/>
              <a:t>mạnh</a:t>
            </a:r>
            <a:endParaRPr lang="en-US" dirty="0"/>
          </a:p>
        </p:txBody>
      </p:sp>
      <p:pic>
        <p:nvPicPr>
          <p:cNvPr id="104451" name="Picture 4" descr="HealthfulFood_English.png"/>
          <p:cNvPicPr>
            <a:picLocks noChangeAspect="1"/>
          </p:cNvPicPr>
          <p:nvPr/>
        </p:nvPicPr>
        <p:blipFill>
          <a:blip r:embed="rId3"/>
          <a:srcRect/>
          <a:stretch>
            <a:fillRect/>
          </a:stretch>
        </p:blipFill>
        <p:spPr bwMode="auto">
          <a:xfrm>
            <a:off x="2622550" y="2111375"/>
            <a:ext cx="3898900" cy="4602163"/>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err="1">
                <a:ea typeface="+mj-ea"/>
              </a:rPr>
              <a:t>Câu</a:t>
            </a:r>
            <a:r>
              <a:rPr lang="en-US" dirty="0">
                <a:ea typeface="+mj-ea"/>
              </a:rPr>
              <a:t> </a:t>
            </a:r>
            <a:r>
              <a:rPr lang="en-US" dirty="0" err="1">
                <a:ea typeface="+mj-ea"/>
              </a:rPr>
              <a:t>chuyện</a:t>
            </a:r>
            <a:r>
              <a:rPr lang="en-US" dirty="0">
                <a:ea typeface="+mj-ea"/>
              </a:rPr>
              <a:t> </a:t>
            </a:r>
            <a:r>
              <a:rPr lang="en-US" dirty="0" err="1">
                <a:ea typeface="+mj-ea"/>
              </a:rPr>
              <a:t>về</a:t>
            </a:r>
            <a:r>
              <a:rPr lang="en-US" dirty="0">
                <a:ea typeface="+mj-ea"/>
              </a:rPr>
              <a:t> </a:t>
            </a:r>
            <a:r>
              <a:rPr lang="en-US" dirty="0" err="1">
                <a:ea typeface="+mj-ea"/>
              </a:rPr>
              <a:t>thành</a:t>
            </a:r>
            <a:r>
              <a:rPr lang="en-US" dirty="0">
                <a:ea typeface="+mj-ea"/>
              </a:rPr>
              <a:t> </a:t>
            </a:r>
            <a:r>
              <a:rPr lang="en-US" dirty="0" err="1">
                <a:ea typeface="+mj-ea"/>
              </a:rPr>
              <a:t>công</a:t>
            </a:r>
            <a:endParaRPr lang="en-US" dirty="0">
              <a:ea typeface="+mj-ea"/>
            </a:endParaRPr>
          </a:p>
        </p:txBody>
      </p:sp>
      <p:sp>
        <p:nvSpPr>
          <p:cNvPr id="8" name="Text Placeholder 7"/>
          <p:cNvSpPr>
            <a:spLocks noGrp="1"/>
          </p:cNvSpPr>
          <p:nvPr>
            <p:ph type="body" sz="quarter" idx="13"/>
          </p:nvPr>
        </p:nvSpPr>
        <p:spPr>
          <a:xfrm>
            <a:off x="693738" y="1370013"/>
            <a:ext cx="7993062" cy="588962"/>
          </a:xfrm>
        </p:spPr>
        <p:txBody>
          <a:bodyPr rtlCol="0"/>
          <a:lstStyle/>
          <a:p>
            <a:pPr fontAlgn="auto">
              <a:spcBef>
                <a:spcPts val="0"/>
              </a:spcBef>
              <a:buClr>
                <a:schemeClr val="tx1">
                  <a:lumMod val="75000"/>
                </a:schemeClr>
              </a:buClr>
              <a:defRPr/>
            </a:pPr>
            <a:r>
              <a:rPr lang="en-US" dirty="0" err="1"/>
              <a:t>khu</a:t>
            </a:r>
            <a:r>
              <a:rPr lang="en-US" dirty="0"/>
              <a:t> </a:t>
            </a:r>
            <a:r>
              <a:rPr lang="en-US" dirty="0" err="1"/>
              <a:t>vườn</a:t>
            </a:r>
            <a:r>
              <a:rPr lang="en-US" dirty="0"/>
              <a:t> </a:t>
            </a:r>
            <a:r>
              <a:rPr lang="en-US" dirty="0" err="1"/>
              <a:t>trên</a:t>
            </a:r>
            <a:r>
              <a:rPr lang="en-US" dirty="0"/>
              <a:t> </a:t>
            </a:r>
            <a:r>
              <a:rPr lang="en-US" dirty="0" err="1"/>
              <a:t>cao</a:t>
            </a:r>
            <a:r>
              <a:rPr lang="en-US" dirty="0"/>
              <a:t> </a:t>
            </a:r>
            <a:r>
              <a:rPr lang="en-US" dirty="0" err="1"/>
              <a:t>Bà</a:t>
            </a:r>
            <a:r>
              <a:rPr lang="en-US" dirty="0"/>
              <a:t>. Obama </a:t>
            </a:r>
            <a:r>
              <a:rPr lang="en-US" dirty="0" err="1"/>
              <a:t>đã</a:t>
            </a:r>
            <a:r>
              <a:rPr lang="en-US" dirty="0"/>
              <a:t> </a:t>
            </a:r>
            <a:r>
              <a:rPr lang="en-US" dirty="0" err="1"/>
              <a:t>thăm</a:t>
            </a:r>
            <a:endParaRPr lang="en-US" dirty="0"/>
          </a:p>
          <a:p>
            <a:pPr fontAlgn="auto">
              <a:spcBef>
                <a:spcPts val="0"/>
              </a:spcBef>
              <a:buClr>
                <a:schemeClr val="tx1">
                  <a:lumMod val="75000"/>
                </a:schemeClr>
              </a:buClr>
              <a:defRPr/>
            </a:pPr>
            <a:endParaRPr lang="en-US" dirty="0"/>
          </a:p>
        </p:txBody>
      </p:sp>
      <p:pic>
        <p:nvPicPr>
          <p:cNvPr id="3" name="Picture 2" descr="mobamavisit1_tx700.JPG"/>
          <p:cNvPicPr>
            <a:picLocks noChangeAspect="1"/>
          </p:cNvPicPr>
          <p:nvPr/>
        </p:nvPicPr>
        <p:blipFill>
          <a:blip r:embed="rId3">
            <a:extLst/>
          </a:blip>
          <a:stretch>
            <a:fillRect/>
          </a:stretch>
        </p:blipFill>
        <p:spPr>
          <a:xfrm>
            <a:off x="87593" y="1959427"/>
            <a:ext cx="2992649" cy="2245289"/>
          </a:xfrm>
          <a:prstGeom prst="rect">
            <a:avLst/>
          </a:prstGeom>
          <a:ln>
            <a:noFill/>
          </a:ln>
          <a:effectLst>
            <a:softEdge rad="112500"/>
          </a:effectLst>
        </p:spPr>
      </p:pic>
      <p:pic>
        <p:nvPicPr>
          <p:cNvPr id="4" name="Picture 3" descr="mobamavisit4_tx700.JPG"/>
          <p:cNvPicPr>
            <a:picLocks noChangeAspect="1"/>
          </p:cNvPicPr>
          <p:nvPr/>
        </p:nvPicPr>
        <p:blipFill>
          <a:blip r:embed="rId4">
            <a:extLst/>
          </a:blip>
          <a:stretch>
            <a:fillRect/>
          </a:stretch>
        </p:blipFill>
        <p:spPr>
          <a:xfrm>
            <a:off x="6072891" y="4244745"/>
            <a:ext cx="2992649" cy="2245289"/>
          </a:xfrm>
          <a:prstGeom prst="rect">
            <a:avLst/>
          </a:prstGeom>
          <a:ln>
            <a:noFill/>
          </a:ln>
          <a:effectLst>
            <a:softEdge rad="112500"/>
          </a:effectLst>
        </p:spPr>
      </p:pic>
      <p:pic>
        <p:nvPicPr>
          <p:cNvPr id="5" name="Picture 4" descr="mobamavisit3_tx700.JPG"/>
          <p:cNvPicPr>
            <a:picLocks noChangeAspect="1"/>
          </p:cNvPicPr>
          <p:nvPr/>
        </p:nvPicPr>
        <p:blipFill>
          <a:blip r:embed="rId5">
            <a:extLst/>
          </a:blip>
          <a:stretch>
            <a:fillRect/>
          </a:stretch>
        </p:blipFill>
        <p:spPr>
          <a:xfrm>
            <a:off x="3080242" y="4244745"/>
            <a:ext cx="2992649" cy="2245288"/>
          </a:xfrm>
          <a:prstGeom prst="rect">
            <a:avLst/>
          </a:prstGeom>
          <a:ln>
            <a:noFill/>
          </a:ln>
          <a:effectLst>
            <a:softEdge rad="112500"/>
          </a:effectLst>
        </p:spPr>
      </p:pic>
      <p:pic>
        <p:nvPicPr>
          <p:cNvPr id="6" name="Picture 5" descr="mobamavisit5_tx700.JPG"/>
          <p:cNvPicPr>
            <a:picLocks noChangeAspect="1"/>
          </p:cNvPicPr>
          <p:nvPr/>
        </p:nvPicPr>
        <p:blipFill>
          <a:blip r:embed="rId6">
            <a:extLst/>
          </a:blip>
          <a:stretch>
            <a:fillRect/>
          </a:stretch>
        </p:blipFill>
        <p:spPr>
          <a:xfrm>
            <a:off x="87593" y="4244745"/>
            <a:ext cx="2992649" cy="2245288"/>
          </a:xfrm>
          <a:prstGeom prst="rect">
            <a:avLst/>
          </a:prstGeom>
          <a:ln>
            <a:noFill/>
          </a:ln>
          <a:effectLst>
            <a:softEdge rad="112500"/>
          </a:effectLst>
        </p:spPr>
      </p:pic>
      <p:pic>
        <p:nvPicPr>
          <p:cNvPr id="10" name="Picture 9" descr="006.jpg"/>
          <p:cNvPicPr>
            <a:picLocks noChangeAspect="1"/>
          </p:cNvPicPr>
          <p:nvPr/>
        </p:nvPicPr>
        <p:blipFill rotWithShape="1">
          <a:blip r:embed="rId7">
            <a:extLst/>
          </a:blip>
          <a:srcRect r="11280"/>
          <a:stretch/>
        </p:blipFill>
        <p:spPr>
          <a:xfrm>
            <a:off x="3080242" y="1959426"/>
            <a:ext cx="2992649" cy="2245289"/>
          </a:xfrm>
          <a:prstGeom prst="rect">
            <a:avLst/>
          </a:prstGeom>
          <a:ln>
            <a:noFill/>
          </a:ln>
          <a:effectLst>
            <a:softEdge rad="112500"/>
          </a:effectLst>
        </p:spPr>
      </p:pic>
      <p:pic>
        <p:nvPicPr>
          <p:cNvPr id="11" name="Picture 10" descr="011.jpg"/>
          <p:cNvPicPr>
            <a:picLocks noChangeAspect="1"/>
          </p:cNvPicPr>
          <p:nvPr/>
        </p:nvPicPr>
        <p:blipFill rotWithShape="1">
          <a:blip r:embed="rId8">
            <a:extLst/>
          </a:blip>
          <a:srcRect l="11281" r="-1"/>
          <a:stretch/>
        </p:blipFill>
        <p:spPr>
          <a:xfrm>
            <a:off x="6072891" y="1959426"/>
            <a:ext cx="2992649" cy="2245289"/>
          </a:xfrm>
          <a:prstGeom prst="rect">
            <a:avLst/>
          </a:prstGeom>
          <a:ln>
            <a:noFill/>
          </a:ln>
          <a:effectLst>
            <a:softEdge rad="112500"/>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err="1">
                <a:ea typeface="+mj-ea"/>
              </a:rPr>
              <a:t>Đoạn</a:t>
            </a:r>
            <a:r>
              <a:rPr lang="en-US" dirty="0">
                <a:ea typeface="+mj-ea"/>
              </a:rPr>
              <a:t> </a:t>
            </a:r>
            <a:r>
              <a:rPr lang="en-US" dirty="0" err="1">
                <a:ea typeface="+mj-ea"/>
              </a:rPr>
              <a:t>phim</a:t>
            </a:r>
            <a:r>
              <a:rPr lang="en-US" dirty="0">
                <a:ea typeface="+mj-ea"/>
              </a:rPr>
              <a:t> </a:t>
            </a:r>
            <a:r>
              <a:rPr lang="en-US" dirty="0" err="1">
                <a:ea typeface="+mj-ea"/>
              </a:rPr>
              <a:t>ngắn</a:t>
            </a:r>
            <a:endParaRPr lang="en-US" dirty="0">
              <a:ea typeface="+mj-ea"/>
            </a:endParaRPr>
          </a:p>
        </p:txBody>
      </p:sp>
      <p:sp>
        <p:nvSpPr>
          <p:cNvPr id="8" name="Text Placeholder 7"/>
          <p:cNvSpPr>
            <a:spLocks noGrp="1"/>
          </p:cNvSpPr>
          <p:nvPr>
            <p:ph type="body" sz="quarter" idx="13"/>
          </p:nvPr>
        </p:nvSpPr>
        <p:spPr>
          <a:xfrm>
            <a:off x="693738" y="1370013"/>
            <a:ext cx="7993062" cy="588962"/>
          </a:xfrm>
        </p:spPr>
        <p:txBody>
          <a:bodyPr rtlCol="0"/>
          <a:lstStyle/>
          <a:p>
            <a:pPr fontAlgn="auto">
              <a:spcBef>
                <a:spcPts val="0"/>
              </a:spcBef>
              <a:buClr>
                <a:schemeClr val="tx1">
                  <a:lumMod val="75000"/>
                </a:schemeClr>
              </a:buClr>
              <a:defRPr/>
            </a:pPr>
            <a:r>
              <a:rPr lang="en-US" dirty="0" err="1"/>
              <a:t>khu</a:t>
            </a:r>
            <a:r>
              <a:rPr lang="en-US" dirty="0"/>
              <a:t> </a:t>
            </a:r>
            <a:r>
              <a:rPr lang="en-US" dirty="0" err="1"/>
              <a:t>vườn</a:t>
            </a:r>
            <a:r>
              <a:rPr lang="en-US" dirty="0"/>
              <a:t> </a:t>
            </a:r>
            <a:r>
              <a:rPr lang="en-US" dirty="0" err="1"/>
              <a:t>trên</a:t>
            </a:r>
            <a:r>
              <a:rPr lang="en-US" dirty="0"/>
              <a:t> </a:t>
            </a:r>
            <a:r>
              <a:rPr lang="en-US" dirty="0" err="1"/>
              <a:t>cao</a:t>
            </a:r>
            <a:r>
              <a:rPr lang="en-US" dirty="0"/>
              <a:t> </a:t>
            </a:r>
            <a:r>
              <a:rPr lang="en-US" dirty="0" err="1"/>
              <a:t>Bà</a:t>
            </a:r>
            <a:r>
              <a:rPr lang="en-US" dirty="0"/>
              <a:t>. Obama </a:t>
            </a:r>
            <a:r>
              <a:rPr lang="en-US" dirty="0" err="1"/>
              <a:t>đã</a:t>
            </a:r>
            <a:r>
              <a:rPr lang="en-US" dirty="0"/>
              <a:t> </a:t>
            </a:r>
            <a:r>
              <a:rPr lang="en-US" dirty="0" err="1"/>
              <a:t>thăm</a:t>
            </a:r>
            <a:endParaRPr lang="en-US" dirty="0"/>
          </a:p>
          <a:p>
            <a:pPr fontAlgn="auto">
              <a:spcBef>
                <a:spcPts val="0"/>
              </a:spcBef>
              <a:buClr>
                <a:schemeClr val="tx1">
                  <a:lumMod val="75000"/>
                </a:schemeClr>
              </a:buClr>
              <a:defRPr/>
            </a:pPr>
            <a:endParaRPr lang="en-US" dirty="0"/>
          </a:p>
        </p:txBody>
      </p:sp>
      <p:pic>
        <p:nvPicPr>
          <p:cNvPr id="108547" name="Content Placeholder 4" descr="projector-361784_1280.jpg"/>
          <p:cNvPicPr>
            <a:picLocks noGrp="1" noChangeAspect="1"/>
          </p:cNvPicPr>
          <p:nvPr>
            <p:ph idx="1"/>
          </p:nvPr>
        </p:nvPicPr>
        <p:blipFill>
          <a:blip r:embed="rId3"/>
          <a:srcRect l="-15439" r="-15439"/>
          <a:stretch>
            <a:fillRect/>
          </a:stretch>
        </p:blip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pPr fontAlgn="auto">
              <a:spcAft>
                <a:spcPts val="0"/>
              </a:spcAft>
              <a:defRPr/>
            </a:pPr>
            <a:r>
              <a:rPr lang="en-US" dirty="0" err="1">
                <a:ea typeface="+mj-ea"/>
              </a:rPr>
              <a:t>Kết</a:t>
            </a:r>
            <a:r>
              <a:rPr lang="en-US" dirty="0">
                <a:ea typeface="+mj-ea"/>
              </a:rPr>
              <a:t> </a:t>
            </a:r>
            <a:r>
              <a:rPr lang="en-US" dirty="0" err="1">
                <a:ea typeface="+mj-ea"/>
              </a:rPr>
              <a:t>luận</a:t>
            </a:r>
            <a:endParaRPr lang="en-US" dirty="0">
              <a:ea typeface="+mj-ea"/>
            </a:endParaRPr>
          </a:p>
        </p:txBody>
      </p:sp>
      <p:sp>
        <p:nvSpPr>
          <p:cNvPr id="10" name="Text Placeholder 1"/>
          <p:cNvSpPr>
            <a:spLocks noGrp="1"/>
          </p:cNvSpPr>
          <p:nvPr>
            <p:ph type="body" idx="1"/>
          </p:nvPr>
        </p:nvSpPr>
        <p:spPr>
          <a:xfrm>
            <a:off x="4645025" y="1535113"/>
            <a:ext cx="4041775" cy="4024312"/>
          </a:xfrm>
        </p:spPr>
        <p:txBody>
          <a:bodyPr rtlCol="0">
            <a:normAutofit/>
          </a:bodyPr>
          <a:lstStyle/>
          <a:p>
            <a:pPr marL="457200" indent="-457200" algn="ctr" fontAlgn="auto">
              <a:spcBef>
                <a:spcPts val="0"/>
              </a:spcBef>
              <a:buClr>
                <a:schemeClr val="tx1">
                  <a:lumMod val="75000"/>
                </a:schemeClr>
              </a:buClr>
              <a:buFont typeface="Wingdings" charset="2"/>
              <a:buChar char="²"/>
              <a:defRPr/>
            </a:pPr>
            <a:r>
              <a:rPr lang="en-US" sz="2400" dirty="0" err="1"/>
              <a:t>Câu</a:t>
            </a:r>
            <a:r>
              <a:rPr lang="en-US" sz="2400" dirty="0"/>
              <a:t> </a:t>
            </a:r>
            <a:r>
              <a:rPr lang="en-US" sz="2400" dirty="0" err="1"/>
              <a:t>hỏi</a:t>
            </a:r>
            <a:r>
              <a:rPr lang="en-US" sz="2400" dirty="0"/>
              <a:t>?</a:t>
            </a:r>
          </a:p>
          <a:p>
            <a:pPr algn="ctr" fontAlgn="auto">
              <a:spcBef>
                <a:spcPts val="0"/>
              </a:spcBef>
              <a:buClr>
                <a:schemeClr val="tx1">
                  <a:lumMod val="75000"/>
                </a:schemeClr>
              </a:buClr>
              <a:defRPr/>
            </a:pPr>
            <a:endParaRPr lang="en-US" sz="2400" dirty="0"/>
          </a:p>
          <a:p>
            <a:pPr marL="457200" indent="-457200" algn="ctr" fontAlgn="auto">
              <a:spcBef>
                <a:spcPts val="0"/>
              </a:spcBef>
              <a:buClr>
                <a:schemeClr val="tx1">
                  <a:lumMod val="75000"/>
                </a:schemeClr>
              </a:buClr>
              <a:buFont typeface="Wingdings" charset="2"/>
              <a:buChar char="²"/>
              <a:defRPr/>
            </a:pPr>
            <a:r>
              <a:rPr lang="en-US" sz="2400" dirty="0" err="1"/>
              <a:t>Bình</a:t>
            </a:r>
            <a:r>
              <a:rPr lang="en-US" sz="2400" dirty="0"/>
              <a:t> </a:t>
            </a:r>
            <a:r>
              <a:rPr lang="en-US" sz="2400" dirty="0" err="1"/>
              <a:t>luận</a:t>
            </a:r>
            <a:r>
              <a:rPr lang="en-US" sz="2400" dirty="0"/>
              <a:t>?</a:t>
            </a:r>
          </a:p>
          <a:p>
            <a:pPr algn="ctr" fontAlgn="auto">
              <a:spcBef>
                <a:spcPts val="0"/>
              </a:spcBef>
              <a:buClr>
                <a:schemeClr val="tx1">
                  <a:lumMod val="75000"/>
                </a:schemeClr>
              </a:buClr>
              <a:defRPr/>
            </a:pPr>
            <a:endParaRPr lang="en-US" sz="2400" dirty="0"/>
          </a:p>
          <a:p>
            <a:pPr marL="457200" indent="-457200" algn="ctr" fontAlgn="auto">
              <a:spcBef>
                <a:spcPts val="0"/>
              </a:spcBef>
              <a:buClr>
                <a:schemeClr val="tx1">
                  <a:lumMod val="75000"/>
                </a:schemeClr>
              </a:buClr>
              <a:buFont typeface="Wingdings" charset="2"/>
              <a:buChar char="²"/>
              <a:defRPr/>
            </a:pPr>
            <a:r>
              <a:rPr lang="en-US" sz="2400" dirty="0" err="1"/>
              <a:t>Băn</a:t>
            </a:r>
            <a:r>
              <a:rPr lang="en-US" sz="2400" dirty="0"/>
              <a:t> </a:t>
            </a:r>
            <a:r>
              <a:rPr lang="en-US" sz="2400" dirty="0" err="1"/>
              <a:t>khoăn</a:t>
            </a:r>
            <a:r>
              <a:rPr lang="en-US" sz="2400" dirty="0"/>
              <a:t>?</a:t>
            </a:r>
          </a:p>
          <a:p>
            <a:pPr algn="ctr" fontAlgn="auto">
              <a:spcBef>
                <a:spcPts val="0"/>
              </a:spcBef>
              <a:buClr>
                <a:schemeClr val="tx1">
                  <a:lumMod val="75000"/>
                </a:schemeClr>
              </a:buClr>
              <a:defRPr/>
            </a:pPr>
            <a:endParaRPr lang="en-US" sz="2400" dirty="0"/>
          </a:p>
        </p:txBody>
      </p:sp>
      <p:sp>
        <p:nvSpPr>
          <p:cNvPr id="12" name="Content Placeholder 11"/>
          <p:cNvSpPr>
            <a:spLocks noGrp="1"/>
          </p:cNvSpPr>
          <p:nvPr>
            <p:ph sz="half" idx="2"/>
          </p:nvPr>
        </p:nvSpPr>
        <p:spPr>
          <a:xfrm>
            <a:off x="457200" y="1535113"/>
            <a:ext cx="4040188" cy="4024312"/>
          </a:xfrm>
          <a:ln>
            <a:solidFill>
              <a:schemeClr val="tx1">
                <a:lumMod val="50000"/>
              </a:schemeClr>
            </a:solidFill>
          </a:ln>
        </p:spPr>
        <p:style>
          <a:lnRef idx="1">
            <a:schemeClr val="accent3"/>
          </a:lnRef>
          <a:fillRef idx="3">
            <a:schemeClr val="accent3"/>
          </a:fillRef>
          <a:effectRef idx="2">
            <a:schemeClr val="accent3"/>
          </a:effectRef>
          <a:fontRef idx="minor">
            <a:schemeClr val="lt1"/>
          </a:fontRef>
        </p:style>
        <p:txBody>
          <a:bodyPr rtlCol="0"/>
          <a:lstStyle/>
          <a:p>
            <a:pPr marL="0" indent="0" algn="ctr" fontAlgn="auto">
              <a:spcBef>
                <a:spcPts val="0"/>
              </a:spcBef>
              <a:buClr>
                <a:schemeClr val="tx1">
                  <a:lumMod val="75000"/>
                </a:schemeClr>
              </a:buClr>
              <a:buFont typeface="Wingdings" pitchFamily="2" charset="2"/>
              <a:buNone/>
              <a:defRPr/>
            </a:pPr>
            <a:r>
              <a:rPr lang="en-US" sz="2100" b="1" u="sng" dirty="0" err="1">
                <a:solidFill>
                  <a:schemeClr val="tx1">
                    <a:lumMod val="50000"/>
                  </a:schemeClr>
                </a:solidFill>
              </a:rPr>
              <a:t>Bài</a:t>
            </a:r>
            <a:r>
              <a:rPr lang="en-US" sz="2100" b="1" u="sng" dirty="0">
                <a:solidFill>
                  <a:schemeClr val="tx1">
                    <a:lumMod val="50000"/>
                  </a:schemeClr>
                </a:solidFill>
              </a:rPr>
              <a:t> </a:t>
            </a:r>
            <a:r>
              <a:rPr lang="en-US" sz="2100" b="1" u="sng" dirty="0" err="1">
                <a:solidFill>
                  <a:schemeClr val="tx1">
                    <a:lumMod val="50000"/>
                  </a:schemeClr>
                </a:solidFill>
              </a:rPr>
              <a:t>tập</a:t>
            </a:r>
            <a:r>
              <a:rPr lang="en-US" sz="2100" b="1" u="sng" dirty="0">
                <a:solidFill>
                  <a:schemeClr val="tx1">
                    <a:lumMod val="50000"/>
                  </a:schemeClr>
                </a:solidFill>
              </a:rPr>
              <a:t> </a:t>
            </a:r>
            <a:r>
              <a:rPr lang="en-US" sz="2100" b="1" u="sng" dirty="0" err="1">
                <a:solidFill>
                  <a:schemeClr val="tx1">
                    <a:lumMod val="50000"/>
                  </a:schemeClr>
                </a:solidFill>
              </a:rPr>
              <a:t>về</a:t>
            </a:r>
            <a:r>
              <a:rPr lang="en-US" sz="2100" b="1" u="sng" dirty="0">
                <a:solidFill>
                  <a:schemeClr val="tx1">
                    <a:lumMod val="50000"/>
                  </a:schemeClr>
                </a:solidFill>
              </a:rPr>
              <a:t> </a:t>
            </a:r>
            <a:r>
              <a:rPr lang="en-US" sz="2100" b="1" u="sng" dirty="0" err="1">
                <a:solidFill>
                  <a:schemeClr val="tx1">
                    <a:lumMod val="50000"/>
                  </a:schemeClr>
                </a:solidFill>
              </a:rPr>
              <a:t>nhà</a:t>
            </a:r>
            <a:endParaRPr lang="en-US" sz="2100" dirty="0">
              <a:solidFill>
                <a:schemeClr val="tx1">
                  <a:lumMod val="50000"/>
                </a:schemeClr>
              </a:solidFill>
            </a:endParaRPr>
          </a:p>
          <a:p>
            <a:pPr fontAlgn="auto">
              <a:spcBef>
                <a:spcPts val="0"/>
              </a:spcBef>
              <a:buClr>
                <a:schemeClr val="tx1">
                  <a:lumMod val="75000"/>
                </a:schemeClr>
              </a:buClr>
              <a:buFont typeface="Wingdings" charset="2"/>
              <a:buChar char="q"/>
              <a:defRPr/>
            </a:pPr>
            <a:r>
              <a:rPr lang="en-US" sz="2100" dirty="0" err="1">
                <a:solidFill>
                  <a:schemeClr val="tx1">
                    <a:lumMod val="50000"/>
                  </a:schemeClr>
                </a:solidFill>
              </a:rPr>
              <a:t>Đọc</a:t>
            </a:r>
            <a:r>
              <a:rPr lang="en-US" sz="2100" dirty="0">
                <a:solidFill>
                  <a:schemeClr val="tx1">
                    <a:lumMod val="50000"/>
                  </a:schemeClr>
                </a:solidFill>
              </a:rPr>
              <a:t> </a:t>
            </a:r>
            <a:r>
              <a:rPr lang="en-US" sz="2100" dirty="0" err="1">
                <a:solidFill>
                  <a:schemeClr val="tx1">
                    <a:lumMod val="50000"/>
                  </a:schemeClr>
                </a:solidFill>
              </a:rPr>
              <a:t>Mục</a:t>
            </a:r>
            <a:r>
              <a:rPr lang="en-US" sz="2100" dirty="0">
                <a:solidFill>
                  <a:schemeClr val="tx1">
                    <a:lumMod val="50000"/>
                  </a:schemeClr>
                </a:solidFill>
              </a:rPr>
              <a:t> 3.1 </a:t>
            </a:r>
            <a:r>
              <a:rPr lang="en-US" sz="2100" dirty="0" err="1">
                <a:solidFill>
                  <a:schemeClr val="tx1">
                    <a:lumMod val="50000"/>
                  </a:schemeClr>
                </a:solidFill>
              </a:rPr>
              <a:t>Sự</a:t>
            </a:r>
            <a:r>
              <a:rPr lang="en-US" sz="2100" dirty="0">
                <a:solidFill>
                  <a:schemeClr val="tx1">
                    <a:lumMod val="50000"/>
                  </a:schemeClr>
                </a:solidFill>
              </a:rPr>
              <a:t> </a:t>
            </a:r>
            <a:r>
              <a:rPr lang="en-US" sz="2100" dirty="0" err="1">
                <a:solidFill>
                  <a:schemeClr val="tx1">
                    <a:lumMod val="50000"/>
                  </a:schemeClr>
                </a:solidFill>
              </a:rPr>
              <a:t>tham</a:t>
            </a:r>
            <a:r>
              <a:rPr lang="en-US" sz="2100" dirty="0">
                <a:solidFill>
                  <a:schemeClr val="tx1">
                    <a:lumMod val="50000"/>
                  </a:schemeClr>
                </a:solidFill>
              </a:rPr>
              <a:t> </a:t>
            </a:r>
            <a:r>
              <a:rPr lang="en-US" sz="2100" dirty="0" err="1">
                <a:solidFill>
                  <a:schemeClr val="tx1">
                    <a:lumMod val="50000"/>
                  </a:schemeClr>
                </a:solidFill>
              </a:rPr>
              <a:t>gia</a:t>
            </a:r>
            <a:r>
              <a:rPr lang="en-US" sz="2100" dirty="0">
                <a:solidFill>
                  <a:schemeClr val="tx1">
                    <a:lumMod val="50000"/>
                  </a:schemeClr>
                </a:solidFill>
              </a:rPr>
              <a:t> </a:t>
            </a:r>
            <a:r>
              <a:rPr lang="en-US" sz="2100" dirty="0" err="1">
                <a:solidFill>
                  <a:schemeClr val="tx1">
                    <a:lumMod val="50000"/>
                  </a:schemeClr>
                </a:solidFill>
              </a:rPr>
              <a:t>của</a:t>
            </a:r>
            <a:r>
              <a:rPr lang="en-US" sz="2100" dirty="0">
                <a:solidFill>
                  <a:schemeClr val="tx1">
                    <a:lumMod val="50000"/>
                  </a:schemeClr>
                </a:solidFill>
              </a:rPr>
              <a:t> </a:t>
            </a:r>
            <a:r>
              <a:rPr lang="en-US" sz="2100" dirty="0" err="1">
                <a:solidFill>
                  <a:schemeClr val="tx1">
                    <a:lumMod val="50000"/>
                  </a:schemeClr>
                </a:solidFill>
              </a:rPr>
              <a:t>người</a:t>
            </a:r>
            <a:r>
              <a:rPr lang="en-US" sz="2100" dirty="0">
                <a:solidFill>
                  <a:schemeClr val="tx1">
                    <a:lumMod val="50000"/>
                  </a:schemeClr>
                </a:solidFill>
              </a:rPr>
              <a:t> </a:t>
            </a:r>
            <a:r>
              <a:rPr lang="en-US" sz="2100" dirty="0" err="1">
                <a:solidFill>
                  <a:schemeClr val="tx1">
                    <a:lumMod val="50000"/>
                  </a:schemeClr>
                </a:solidFill>
              </a:rPr>
              <a:t>dân</a:t>
            </a:r>
            <a:endParaRPr lang="en-US" sz="2100" dirty="0">
              <a:solidFill>
                <a:schemeClr val="tx1">
                  <a:lumMod val="50000"/>
                </a:schemeClr>
              </a:solidFill>
            </a:endParaRPr>
          </a:p>
          <a:p>
            <a:pPr fontAlgn="auto">
              <a:spcBef>
                <a:spcPts val="0"/>
              </a:spcBef>
              <a:buClr>
                <a:schemeClr val="tx1">
                  <a:lumMod val="75000"/>
                </a:schemeClr>
              </a:buClr>
              <a:buFont typeface="Wingdings" charset="2"/>
              <a:buChar char="q"/>
              <a:defRPr/>
            </a:pPr>
            <a:r>
              <a:rPr lang="en-US" sz="2100" dirty="0" err="1">
                <a:solidFill>
                  <a:schemeClr val="tx1">
                    <a:lumMod val="50000"/>
                  </a:schemeClr>
                </a:solidFill>
              </a:rPr>
              <a:t>Hoàn</a:t>
            </a:r>
            <a:r>
              <a:rPr lang="en-US" sz="2100" dirty="0">
                <a:solidFill>
                  <a:schemeClr val="tx1">
                    <a:lumMod val="50000"/>
                  </a:schemeClr>
                </a:solidFill>
              </a:rPr>
              <a:t> </a:t>
            </a:r>
            <a:r>
              <a:rPr lang="en-US" sz="2100" dirty="0" err="1">
                <a:solidFill>
                  <a:schemeClr val="tx1">
                    <a:lumMod val="50000"/>
                  </a:schemeClr>
                </a:solidFill>
              </a:rPr>
              <a:t>thành</a:t>
            </a:r>
            <a:r>
              <a:rPr lang="en-US" sz="2100" dirty="0">
                <a:solidFill>
                  <a:schemeClr val="tx1">
                    <a:lumMod val="50000"/>
                  </a:schemeClr>
                </a:solidFill>
              </a:rPr>
              <a:t> </a:t>
            </a:r>
            <a:r>
              <a:rPr lang="en-US" sz="2100" dirty="0" err="1">
                <a:solidFill>
                  <a:schemeClr val="tx1">
                    <a:lumMod val="50000"/>
                  </a:schemeClr>
                </a:solidFill>
              </a:rPr>
              <a:t>Phỏng</a:t>
            </a:r>
            <a:r>
              <a:rPr lang="en-US" sz="2100" dirty="0">
                <a:solidFill>
                  <a:schemeClr val="tx1">
                    <a:lumMod val="50000"/>
                  </a:schemeClr>
                </a:solidFill>
              </a:rPr>
              <a:t> </a:t>
            </a:r>
            <a:r>
              <a:rPr lang="en-US" sz="2100" dirty="0" err="1">
                <a:solidFill>
                  <a:schemeClr val="tx1">
                    <a:lumMod val="50000"/>
                  </a:schemeClr>
                </a:solidFill>
              </a:rPr>
              <a:t>vấn</a:t>
            </a:r>
            <a:r>
              <a:rPr lang="en-US" sz="2100" dirty="0">
                <a:solidFill>
                  <a:schemeClr val="tx1">
                    <a:lumMod val="50000"/>
                  </a:schemeClr>
                </a:solidFill>
              </a:rPr>
              <a:t> </a:t>
            </a:r>
            <a:r>
              <a:rPr lang="en-US" sz="2100" dirty="0" err="1">
                <a:solidFill>
                  <a:schemeClr val="tx1">
                    <a:lumMod val="50000"/>
                  </a:schemeClr>
                </a:solidFill>
              </a:rPr>
              <a:t>lịch</a:t>
            </a:r>
            <a:r>
              <a:rPr lang="en-US" sz="2100" dirty="0">
                <a:solidFill>
                  <a:schemeClr val="tx1">
                    <a:lumMod val="50000"/>
                  </a:schemeClr>
                </a:solidFill>
              </a:rPr>
              <a:t> </a:t>
            </a:r>
            <a:r>
              <a:rPr lang="en-US" sz="2100" dirty="0" err="1">
                <a:solidFill>
                  <a:schemeClr val="tx1">
                    <a:lumMod val="50000"/>
                  </a:schemeClr>
                </a:solidFill>
              </a:rPr>
              <a:t>sử</a:t>
            </a:r>
            <a:r>
              <a:rPr lang="en-US" sz="2100" dirty="0">
                <a:solidFill>
                  <a:schemeClr val="tx1">
                    <a:lumMod val="50000"/>
                  </a:schemeClr>
                </a:solidFill>
              </a:rPr>
              <a:t> </a:t>
            </a:r>
            <a:r>
              <a:rPr lang="en-US" sz="2100" dirty="0" err="1">
                <a:solidFill>
                  <a:schemeClr val="tx1">
                    <a:lumMod val="50000"/>
                  </a:schemeClr>
                </a:solidFill>
              </a:rPr>
              <a:t>thực</a:t>
            </a:r>
            <a:r>
              <a:rPr lang="en-US" sz="2100" dirty="0">
                <a:solidFill>
                  <a:schemeClr val="tx1">
                    <a:lumMod val="50000"/>
                  </a:schemeClr>
                </a:solidFill>
              </a:rPr>
              <a:t> </a:t>
            </a:r>
            <a:r>
              <a:rPr lang="en-US" sz="2100" dirty="0" err="1">
                <a:solidFill>
                  <a:schemeClr val="tx1">
                    <a:lumMod val="50000"/>
                  </a:schemeClr>
                </a:solidFill>
              </a:rPr>
              <a:t>phẩm</a:t>
            </a:r>
            <a:r>
              <a:rPr lang="en-US" sz="2100" dirty="0">
                <a:solidFill>
                  <a:schemeClr val="tx1">
                    <a:lumMod val="50000"/>
                  </a:schemeClr>
                </a:solidFill>
              </a:rPr>
              <a:t> (</a:t>
            </a:r>
            <a:r>
              <a:rPr lang="en-US" sz="2100" dirty="0" err="1">
                <a:solidFill>
                  <a:schemeClr val="tx1">
                    <a:lumMod val="50000"/>
                  </a:schemeClr>
                </a:solidFill>
              </a:rPr>
              <a:t>nếu</a:t>
            </a:r>
            <a:r>
              <a:rPr lang="en-US" sz="2100" dirty="0">
                <a:solidFill>
                  <a:schemeClr val="tx1">
                    <a:lumMod val="50000"/>
                  </a:schemeClr>
                </a:solidFill>
              </a:rPr>
              <a:t> </a:t>
            </a:r>
            <a:r>
              <a:rPr lang="en-US" sz="2100" dirty="0" err="1">
                <a:solidFill>
                  <a:schemeClr val="tx1">
                    <a:lumMod val="50000"/>
                  </a:schemeClr>
                </a:solidFill>
              </a:rPr>
              <a:t>tuần</a:t>
            </a:r>
            <a:r>
              <a:rPr lang="en-US" sz="2100" dirty="0">
                <a:solidFill>
                  <a:schemeClr val="tx1">
                    <a:lumMod val="50000"/>
                  </a:schemeClr>
                </a:solidFill>
              </a:rPr>
              <a:t> </a:t>
            </a:r>
            <a:r>
              <a:rPr lang="en-US" sz="2100" dirty="0" err="1">
                <a:solidFill>
                  <a:schemeClr val="tx1">
                    <a:lumMod val="50000"/>
                  </a:schemeClr>
                </a:solidFill>
              </a:rPr>
              <a:t>trước</a:t>
            </a:r>
            <a:r>
              <a:rPr lang="en-US" sz="2100" dirty="0">
                <a:solidFill>
                  <a:schemeClr val="tx1">
                    <a:lumMod val="50000"/>
                  </a:schemeClr>
                </a:solidFill>
              </a:rPr>
              <a:t> </a:t>
            </a:r>
            <a:r>
              <a:rPr lang="en-US" sz="2100" dirty="0" err="1">
                <a:solidFill>
                  <a:schemeClr val="tx1">
                    <a:lumMod val="50000"/>
                  </a:schemeClr>
                </a:solidFill>
              </a:rPr>
              <a:t>quý</a:t>
            </a:r>
            <a:r>
              <a:rPr lang="en-US" sz="2100" dirty="0">
                <a:solidFill>
                  <a:schemeClr val="tx1">
                    <a:lumMod val="50000"/>
                  </a:schemeClr>
                </a:solidFill>
              </a:rPr>
              <a:t> </a:t>
            </a:r>
            <a:r>
              <a:rPr lang="en-US" sz="2100" dirty="0" err="1">
                <a:solidFill>
                  <a:schemeClr val="tx1">
                    <a:lumMod val="50000"/>
                  </a:schemeClr>
                </a:solidFill>
              </a:rPr>
              <a:t>vị</a:t>
            </a:r>
            <a:r>
              <a:rPr lang="en-US" sz="2100" dirty="0">
                <a:solidFill>
                  <a:schemeClr val="tx1">
                    <a:lumMod val="50000"/>
                  </a:schemeClr>
                </a:solidFill>
              </a:rPr>
              <a:t> </a:t>
            </a:r>
            <a:r>
              <a:rPr lang="en-US" sz="2100" dirty="0" err="1">
                <a:solidFill>
                  <a:schemeClr val="tx1">
                    <a:lumMod val="50000"/>
                  </a:schemeClr>
                </a:solidFill>
              </a:rPr>
              <a:t>chưa</a:t>
            </a:r>
            <a:r>
              <a:rPr lang="en-US" sz="2100" dirty="0">
                <a:solidFill>
                  <a:schemeClr val="tx1">
                    <a:lumMod val="50000"/>
                  </a:schemeClr>
                </a:solidFill>
              </a:rPr>
              <a:t> </a:t>
            </a:r>
            <a:r>
              <a:rPr lang="en-US" sz="2100" dirty="0" err="1">
                <a:solidFill>
                  <a:schemeClr val="tx1">
                    <a:lumMod val="50000"/>
                  </a:schemeClr>
                </a:solidFill>
              </a:rPr>
              <a:t>hoàn</a:t>
            </a:r>
            <a:r>
              <a:rPr lang="en-US" sz="2100" dirty="0">
                <a:solidFill>
                  <a:schemeClr val="tx1">
                    <a:lumMod val="50000"/>
                  </a:schemeClr>
                </a:solidFill>
              </a:rPr>
              <a:t> </a:t>
            </a:r>
            <a:r>
              <a:rPr lang="en-US" sz="2100" dirty="0" err="1">
                <a:solidFill>
                  <a:schemeClr val="tx1">
                    <a:lumMod val="50000"/>
                  </a:schemeClr>
                </a:solidFill>
              </a:rPr>
              <a:t>thành</a:t>
            </a:r>
            <a:r>
              <a:rPr lang="en-US" sz="2100" dirty="0">
                <a:solidFill>
                  <a:schemeClr val="tx1">
                    <a:lumMod val="50000"/>
                  </a:schemeClr>
                </a:solidFill>
              </a:rPr>
              <a:t>). </a:t>
            </a:r>
          </a:p>
          <a:p>
            <a:pPr marL="0" indent="0" fontAlgn="auto">
              <a:spcBef>
                <a:spcPts val="0"/>
              </a:spcBef>
              <a:buClr>
                <a:schemeClr val="tx1">
                  <a:lumMod val="75000"/>
                </a:schemeClr>
              </a:buClr>
              <a:buFont typeface="Wingdings" pitchFamily="2" charset="2"/>
              <a:buNone/>
              <a:defRPr/>
            </a:pPr>
            <a:endParaRPr lang="en-US" sz="1800" dirty="0">
              <a:solidFill>
                <a:schemeClr val="tx1">
                  <a:lumMod val="50000"/>
                </a:schemeClr>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 descr="HealthyWorks logo_not stacked_transparent.png"/>
          <p:cNvPicPr>
            <a:picLocks noChangeAspect="1"/>
          </p:cNvPicPr>
          <p:nvPr/>
        </p:nvPicPr>
        <p:blipFill>
          <a:blip r:embed="rId3"/>
          <a:srcRect r="50603"/>
          <a:stretch>
            <a:fillRect/>
          </a:stretch>
        </p:blipFill>
        <p:spPr bwMode="auto">
          <a:xfrm>
            <a:off x="1712913" y="2312988"/>
            <a:ext cx="2640012" cy="1644650"/>
          </a:xfrm>
          <a:prstGeom prst="rect">
            <a:avLst/>
          </a:prstGeom>
          <a:noFill/>
          <a:ln w="9525">
            <a:noFill/>
            <a:miter lim="800000"/>
            <a:headEnd/>
            <a:tailEnd/>
          </a:ln>
        </p:spPr>
      </p:pic>
      <p:sp>
        <p:nvSpPr>
          <p:cNvPr id="112642" name="Rectangle 4"/>
          <p:cNvSpPr>
            <a:spLocks noChangeArrowheads="1"/>
          </p:cNvSpPr>
          <p:nvPr/>
        </p:nvSpPr>
        <p:spPr bwMode="auto">
          <a:xfrm>
            <a:off x="1655763" y="4398963"/>
            <a:ext cx="5832475" cy="1015663"/>
          </a:xfrm>
          <a:prstGeom prst="rect">
            <a:avLst/>
          </a:prstGeom>
          <a:noFill/>
          <a:ln w="9525">
            <a:noFill/>
            <a:miter lim="800000"/>
            <a:headEnd/>
            <a:tailEnd/>
          </a:ln>
        </p:spPr>
        <p:txBody>
          <a:bodyPr>
            <a:spAutoFit/>
          </a:bodyPr>
          <a:lstStyle/>
          <a:p>
            <a:pPr algn="just"/>
            <a:r>
              <a:rPr lang="en-US" sz="1200" dirty="0"/>
              <a:t>"</a:t>
            </a:r>
            <a:r>
              <a:rPr lang="vi-VN" sz="1200" dirty="0"/>
              <a:t> Giáo trình này được Thỏa thuận hợp tác số DP005528-01 hỗ trợ, Trung tâm kiểm soát và ngăn ngừa dịch bệnh tài trợ thông qua Hạt San Diego, Cơ quan Y tế và dịch vụ nhân sinh. </a:t>
            </a:r>
            <a:r>
              <a:rPr lang="vi-VN" sz="1200"/>
              <a:t>Tác giả hoàn toàn chịu trách nhiệm về nội dung và không cần quan điểm xem xét chính thức từ Trung tâm kiểm soát và phòng ngừa dịch bệnh hoặc Sở y tế và dịch vụ nhân sinh</a:t>
            </a:r>
            <a:r>
              <a:rPr lang="en-US" sz="1200"/>
              <a:t>."</a:t>
            </a:r>
            <a:endParaRPr lang="en-US" sz="1200" dirty="0"/>
          </a:p>
        </p:txBody>
      </p:sp>
      <p:pic>
        <p:nvPicPr>
          <p:cNvPr id="112643" name="Picture 9"/>
          <p:cNvPicPr>
            <a:picLocks noChangeAspect="1"/>
          </p:cNvPicPr>
          <p:nvPr/>
        </p:nvPicPr>
        <p:blipFill>
          <a:blip r:embed="rId4"/>
          <a:srcRect/>
          <a:stretch>
            <a:fillRect/>
          </a:stretch>
        </p:blipFill>
        <p:spPr bwMode="auto">
          <a:xfrm>
            <a:off x="4573588" y="2376488"/>
            <a:ext cx="2568575" cy="158115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bodyPr>
          <a:lstStyle/>
          <a:p>
            <a:r>
              <a:rPr lang="en-US" cap="none"/>
              <a:t>ÔN TẬP CÁCH DI CHUYỂN CHỦ ĐỘNG</a:t>
            </a:r>
          </a:p>
        </p:txBody>
      </p:sp>
      <p:sp>
        <p:nvSpPr>
          <p:cNvPr id="3" name="Text Placeholder 2"/>
          <p:cNvSpPr>
            <a:spLocks noGrp="1"/>
          </p:cNvSpPr>
          <p:nvPr>
            <p:ph type="body" idx="1"/>
          </p:nvPr>
        </p:nvSpPr>
        <p:spPr>
          <a:xfrm>
            <a:off x="457200" y="1535113"/>
            <a:ext cx="8229600" cy="639762"/>
          </a:xfrm>
        </p:spPr>
        <p:txBody>
          <a:bodyPr>
            <a:normAutofit/>
          </a:bodyPr>
          <a:lstStyle/>
          <a:p>
            <a:r>
              <a:rPr lang="en-US" sz="2200" cap="none"/>
              <a:t>CHÚNG TA HỌC GÌ VỀ CÁCH DI CHUYỂN CHỦ ĐỘNG?</a:t>
            </a:r>
          </a:p>
        </p:txBody>
      </p:sp>
      <p:sp>
        <p:nvSpPr>
          <p:cNvPr id="43011" name="Content Placeholder 3"/>
          <p:cNvSpPr>
            <a:spLocks noGrp="1"/>
          </p:cNvSpPr>
          <p:nvPr>
            <p:ph sz="half" idx="2"/>
          </p:nvPr>
        </p:nvSpPr>
        <p:spPr>
          <a:xfrm>
            <a:off x="457200" y="2174875"/>
            <a:ext cx="3635375" cy="3951288"/>
          </a:xfrm>
        </p:spPr>
        <p:txBody>
          <a:bodyPr/>
          <a:lstStyle/>
          <a:p>
            <a:r>
              <a:rPr lang="en-US" sz="2400"/>
              <a:t>HIỆP HỘI CHÍNH QUYỀN SAN DIEGO (SANDAG)</a:t>
            </a:r>
          </a:p>
          <a:p>
            <a:r>
              <a:rPr lang="en-US" sz="2400"/>
              <a:t>Khả năng đi bộ</a:t>
            </a:r>
          </a:p>
          <a:p>
            <a:r>
              <a:rPr lang="en-US" sz="2400"/>
              <a:t>Khả năng đạp xe đạp</a:t>
            </a:r>
          </a:p>
        </p:txBody>
      </p:sp>
      <p:pic>
        <p:nvPicPr>
          <p:cNvPr id="7" name="Picture 6" descr="child-727945_1280.jpg"/>
          <p:cNvPicPr>
            <a:picLocks noChangeAspect="1"/>
          </p:cNvPicPr>
          <p:nvPr/>
        </p:nvPicPr>
        <p:blipFill rotWithShape="1">
          <a:blip r:embed="rId3">
            <a:extLst/>
          </a:blip>
          <a:srcRect l="31343" t="37913" r="25000"/>
          <a:stretch/>
        </p:blipFill>
        <p:spPr>
          <a:xfrm>
            <a:off x="6461658" y="2181379"/>
            <a:ext cx="1648891" cy="1562724"/>
          </a:xfrm>
          <a:prstGeom prst="rect">
            <a:avLst/>
          </a:prstGeom>
          <a:ln>
            <a:noFill/>
          </a:ln>
          <a:effectLst>
            <a:softEdge rad="112500"/>
          </a:effectLst>
        </p:spPr>
      </p:pic>
      <p:pic>
        <p:nvPicPr>
          <p:cNvPr id="8" name="Picture 7" descr="inline-skates-681321_1280.jpg"/>
          <p:cNvPicPr>
            <a:picLocks noChangeAspect="1"/>
          </p:cNvPicPr>
          <p:nvPr/>
        </p:nvPicPr>
        <p:blipFill>
          <a:blip r:embed="rId4">
            <a:extLst/>
          </a:blip>
          <a:stretch>
            <a:fillRect/>
          </a:stretch>
        </p:blipFill>
        <p:spPr>
          <a:xfrm>
            <a:off x="4321502" y="3599612"/>
            <a:ext cx="2252530" cy="1667640"/>
          </a:xfrm>
          <a:prstGeom prst="rect">
            <a:avLst/>
          </a:prstGeom>
          <a:ln>
            <a:noFill/>
          </a:ln>
          <a:effectLst>
            <a:softEdge rad="112500"/>
          </a:effectLst>
        </p:spPr>
      </p:pic>
      <p:pic>
        <p:nvPicPr>
          <p:cNvPr id="9" name="Picture 8" descr="skateboarder-388977_1280.jpg"/>
          <p:cNvPicPr>
            <a:picLocks noChangeAspect="1"/>
          </p:cNvPicPr>
          <p:nvPr/>
        </p:nvPicPr>
        <p:blipFill rotWithShape="1">
          <a:blip r:embed="rId5">
            <a:extLst/>
          </a:blip>
          <a:srcRect r="63437"/>
          <a:stretch/>
        </p:blipFill>
        <p:spPr>
          <a:xfrm>
            <a:off x="6461658" y="3606020"/>
            <a:ext cx="1618011" cy="2809272"/>
          </a:xfrm>
          <a:prstGeom prst="rect">
            <a:avLst/>
          </a:prstGeom>
          <a:ln>
            <a:noFill/>
          </a:ln>
          <a:effectLst>
            <a:softEdge rad="112500"/>
          </a:effectLst>
        </p:spPr>
      </p:pic>
      <p:pic>
        <p:nvPicPr>
          <p:cNvPr id="10" name="Picture 9" descr="wheelchair-749985_1280.jpg"/>
          <p:cNvPicPr>
            <a:picLocks noChangeAspect="1"/>
          </p:cNvPicPr>
          <p:nvPr/>
        </p:nvPicPr>
        <p:blipFill>
          <a:blip r:embed="rId6">
            <a:extLst/>
          </a:blip>
          <a:stretch>
            <a:fillRect/>
          </a:stretch>
        </p:blipFill>
        <p:spPr>
          <a:xfrm>
            <a:off x="4336099" y="2213804"/>
            <a:ext cx="2252531" cy="1501101"/>
          </a:xfrm>
          <a:prstGeom prst="rect">
            <a:avLst/>
          </a:prstGeom>
          <a:ln>
            <a:noFill/>
          </a:ln>
          <a:effectLst>
            <a:softEdge rad="112500"/>
          </a:effectLst>
        </p:spPr>
      </p:pic>
      <p:pic>
        <p:nvPicPr>
          <p:cNvPr id="11" name="Picture 10" descr="walking-454543_1280.jpg"/>
          <p:cNvPicPr>
            <a:picLocks noChangeAspect="1"/>
          </p:cNvPicPr>
          <p:nvPr/>
        </p:nvPicPr>
        <p:blipFill rotWithShape="1">
          <a:blip r:embed="rId7">
            <a:extLst/>
          </a:blip>
          <a:srcRect b="31705"/>
          <a:stretch/>
        </p:blipFill>
        <p:spPr>
          <a:xfrm>
            <a:off x="4315745" y="5150459"/>
            <a:ext cx="2272885" cy="1217899"/>
          </a:xfrm>
          <a:prstGeom prst="rect">
            <a:avLst/>
          </a:prstGeom>
          <a:ln>
            <a:noFill/>
          </a:ln>
          <a:effectLst>
            <a:softEdge rad="11250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compatLnSpc="1">
            <a:prstTxWarp prst="textNoShape">
              <a:avLst/>
            </a:prstTxWarp>
          </a:bodyPr>
          <a:lstStyle/>
          <a:p>
            <a:r>
              <a:rPr lang="en-US" cap="none"/>
              <a:t>MỤC 2: CHIẾN LƯỢC</a:t>
            </a:r>
          </a:p>
        </p:txBody>
      </p:sp>
      <p:sp>
        <p:nvSpPr>
          <p:cNvPr id="5" name="Text Placeholder 4"/>
          <p:cNvSpPr>
            <a:spLocks noGrp="1"/>
          </p:cNvSpPr>
          <p:nvPr>
            <p:ph type="body" sz="quarter" idx="13"/>
          </p:nvPr>
        </p:nvSpPr>
        <p:spPr>
          <a:xfrm>
            <a:off x="1646238" y="1260475"/>
            <a:ext cx="7040562" cy="471488"/>
          </a:xfrm>
        </p:spPr>
        <p:txBody>
          <a:bodyPr/>
          <a:lstStyle/>
          <a:p>
            <a:r>
              <a:rPr lang="en-US" sz="2400" cap="none">
                <a:solidFill>
                  <a:srgbClr val="2FB4BC"/>
                </a:solidFill>
              </a:rPr>
              <a:t>MỤC TIÊU HỌC TẬP:</a:t>
            </a:r>
          </a:p>
        </p:txBody>
      </p:sp>
      <p:sp>
        <p:nvSpPr>
          <p:cNvPr id="45059" name="Content Placeholder 2"/>
          <p:cNvSpPr>
            <a:spLocks noGrp="1"/>
          </p:cNvSpPr>
          <p:nvPr>
            <p:ph idx="1"/>
          </p:nvPr>
        </p:nvSpPr>
        <p:spPr/>
        <p:txBody>
          <a:bodyPr/>
          <a:lstStyle/>
          <a:p>
            <a:pPr marL="342900" indent="-342900">
              <a:buFont typeface="Arial" charset="0"/>
              <a:buAutoNum type="arabicPeriod"/>
            </a:pPr>
            <a:r>
              <a:rPr lang="en-US" sz="2400">
                <a:cs typeface="Arial" charset="0"/>
              </a:rPr>
              <a:t>Xác định các yếu tố sức khỏe mang tính quyết định và cách các yếu tố này tác động tới sức khỏe.</a:t>
            </a:r>
          </a:p>
          <a:p>
            <a:pPr marL="342900" indent="-342900">
              <a:buFont typeface="Arial" charset="0"/>
              <a:buAutoNum type="arabicPeriod"/>
            </a:pPr>
            <a:r>
              <a:rPr lang="en-US" sz="2400">
                <a:cs typeface="Arial" charset="0"/>
              </a:rPr>
              <a:t>Xác định thay đổi có thể tạo trong cộng đồng để cải thiện sức khỏe. </a:t>
            </a:r>
          </a:p>
        </p:txBody>
      </p:sp>
      <p:pic>
        <p:nvPicPr>
          <p:cNvPr id="6" name="Picture 5" descr="Fruits.png"/>
          <p:cNvPicPr>
            <a:picLocks noChangeAspect="1"/>
          </p:cNvPicPr>
          <p:nvPr/>
        </p:nvPicPr>
        <p:blipFill>
          <a:blip r:embed="rId3"/>
          <a:stretch>
            <a:fillRect/>
          </a:stretch>
        </p:blipFill>
        <p:spPr>
          <a:xfrm>
            <a:off x="5119688" y="4116388"/>
            <a:ext cx="3908425" cy="2622550"/>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wrap="square" numCol="1" anchorCtr="0" compatLnSpc="1">
            <a:prstTxWarp prst="textNoShape">
              <a:avLst/>
            </a:prstTxWarp>
          </a:bodyPr>
          <a:lstStyle/>
          <a:p>
            <a:r>
              <a:rPr lang="en-US" cap="none"/>
              <a:t>ĐOẠN PHIM NGẮN</a:t>
            </a:r>
          </a:p>
        </p:txBody>
      </p:sp>
      <p:sp>
        <p:nvSpPr>
          <p:cNvPr id="7" name="Text Placeholder 6"/>
          <p:cNvSpPr>
            <a:spLocks noGrp="1"/>
          </p:cNvSpPr>
          <p:nvPr>
            <p:ph type="body" sz="quarter" idx="13"/>
          </p:nvPr>
        </p:nvSpPr>
        <p:spPr>
          <a:xfrm>
            <a:off x="693738" y="1370013"/>
            <a:ext cx="7993062" cy="588962"/>
          </a:xfrm>
        </p:spPr>
        <p:txBody>
          <a:bodyPr/>
          <a:lstStyle/>
          <a:p>
            <a:r>
              <a:rPr lang="en-US" cap="none"/>
              <a:t>CHÈN TIÊU ĐỀ “ĐOẠN PHIM NGẮN” TẠI ĐÂY</a:t>
            </a:r>
          </a:p>
        </p:txBody>
      </p:sp>
      <p:pic>
        <p:nvPicPr>
          <p:cNvPr id="47107" name="Content Placeholder 4" descr="projector-361784_1280.jpg"/>
          <p:cNvPicPr>
            <a:picLocks noGrp="1" noChangeAspect="1"/>
          </p:cNvPicPr>
          <p:nvPr>
            <p:ph idx="1"/>
          </p:nvPr>
        </p:nvPicPr>
        <p:blipFill>
          <a:blip r:embed="rId3"/>
          <a:srcRect l="-15439" r="-15439"/>
          <a:stretch>
            <a:fillRect/>
          </a:stretch>
        </p:blip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bodyPr>
          <a:lstStyle/>
          <a:p>
            <a:r>
              <a:rPr lang="en-US" cap="none"/>
              <a:t>HỆ THỐNG THỰC PHẨM</a:t>
            </a:r>
          </a:p>
        </p:txBody>
      </p:sp>
      <p:pic>
        <p:nvPicPr>
          <p:cNvPr id="3" name="Picture 2"/>
          <p:cNvPicPr>
            <a:picLocks noChangeAspect="1"/>
          </p:cNvPicPr>
          <p:nvPr/>
        </p:nvPicPr>
        <p:blipFill>
          <a:blip r:embed="rId3"/>
          <a:stretch>
            <a:fillRect/>
          </a:stretch>
        </p:blipFill>
        <p:spPr>
          <a:xfrm>
            <a:off x="1714101" y="1123150"/>
            <a:ext cx="5715798" cy="573485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View details"/>
          <p:cNvPicPr>
            <a:picLocks noChangeAspect="1" noChangeArrowheads="1"/>
          </p:cNvPicPr>
          <p:nvPr/>
        </p:nvPicPr>
        <p:blipFill>
          <a:blip r:embed="rId3" cstate="print"/>
          <a:srcRect t="16667" b="20834"/>
          <a:stretch>
            <a:fillRect/>
          </a:stretch>
        </p:blipFill>
        <p:spPr bwMode="auto">
          <a:xfrm>
            <a:off x="306324" y="1281296"/>
            <a:ext cx="8531352" cy="5332095"/>
          </a:xfrm>
          <a:prstGeom prst="roundRect">
            <a:avLst>
              <a:gd name="adj" fmla="val 8594"/>
            </a:avLst>
          </a:prstGeom>
          <a:solidFill>
            <a:srgbClr val="FFFFFF">
              <a:shade val="85000"/>
            </a:srgbClr>
          </a:solidFill>
          <a:ln>
            <a:noFill/>
          </a:ln>
          <a:effectLst/>
        </p:spPr>
      </p:pic>
      <p:sp>
        <p:nvSpPr>
          <p:cNvPr id="2" name="Title 1"/>
          <p:cNvSpPr>
            <a:spLocks noGrp="1"/>
          </p:cNvSpPr>
          <p:nvPr>
            <p:ph type="title"/>
          </p:nvPr>
        </p:nvSpPr>
        <p:spPr/>
        <p:txBody>
          <a:bodyPr wrap="square" numCol="1" anchorCtr="0" compatLnSpc="1">
            <a:prstTxWarp prst="textNoShape">
              <a:avLst/>
            </a:prstTxWarp>
          </a:bodyPr>
          <a:lstStyle/>
          <a:p>
            <a:r>
              <a:rPr lang="en-US" cap="none"/>
              <a:t>HỆ THỐNG THỰC PHẨM</a:t>
            </a:r>
          </a:p>
        </p:txBody>
      </p:sp>
      <p:sp>
        <p:nvSpPr>
          <p:cNvPr id="8" name="Text Placeholder 2"/>
          <p:cNvSpPr>
            <a:spLocks noGrp="1"/>
          </p:cNvSpPr>
          <p:nvPr>
            <p:ph type="body" idx="1"/>
          </p:nvPr>
        </p:nvSpPr>
        <p:spPr>
          <a:xfrm>
            <a:off x="306388" y="5519738"/>
            <a:ext cx="6275387" cy="1093787"/>
          </a:xfrm>
        </p:spPr>
        <p:style>
          <a:lnRef idx="1">
            <a:schemeClr val="dk1"/>
          </a:lnRef>
          <a:fillRef idx="2">
            <a:schemeClr val="dk1"/>
          </a:fillRef>
          <a:effectRef idx="1">
            <a:schemeClr val="dk1"/>
          </a:effectRef>
          <a:fontRef idx="minor">
            <a:schemeClr val="dk1"/>
          </a:fontRef>
        </p:style>
        <p:txBody>
          <a:bodyPr rtlCol="0">
            <a:normAutofit/>
          </a:bodyPr>
          <a:lstStyle/>
          <a:p>
            <a:pPr fontAlgn="auto">
              <a:spcBef>
                <a:spcPts val="0"/>
              </a:spcBef>
              <a:buClr>
                <a:schemeClr val="tx1">
                  <a:lumMod val="75000"/>
                </a:schemeClr>
              </a:buClr>
              <a:defRPr/>
            </a:pPr>
            <a:r>
              <a:rPr lang="en-US" dirty="0">
                <a:solidFill>
                  <a:schemeClr val="tx1"/>
                </a:solidFill>
                <a:ea typeface="ＭＳ Ｐゴシック" pitchFamily="34" charset="-128"/>
              </a:rPr>
              <a:t>YÊU CẦU NHÂN LỰC ĐẺ CUNG CẤP NHÂN CÔNG, NGHIÊN CỨU, VÀ GIÁO DỤC.  </a:t>
            </a:r>
            <a:r>
              <a:rPr lang="en-US" dirty="0" err="1">
                <a:solidFill>
                  <a:schemeClr val="tx1"/>
                </a:solidFill>
                <a:ea typeface="ＭＳ Ｐゴシック" pitchFamily="34" charset="-128"/>
              </a:rPr>
              <a:t>Hệ</a:t>
            </a:r>
            <a:r>
              <a:rPr lang="en-US" dirty="0">
                <a:solidFill>
                  <a:schemeClr val="tx1"/>
                </a:solidFill>
                <a:ea typeface="ＭＳ Ｐゴシック" pitchFamily="34" charset="-128"/>
              </a:rPr>
              <a:t> </a:t>
            </a:r>
            <a:r>
              <a:rPr lang="en-US" dirty="0" err="1">
                <a:solidFill>
                  <a:schemeClr val="tx1"/>
                </a:solidFill>
                <a:ea typeface="ＭＳ Ｐゴシック" pitchFamily="34" charset="-128"/>
              </a:rPr>
              <a:t>thống</a:t>
            </a:r>
            <a:r>
              <a:rPr lang="en-US" dirty="0">
                <a:solidFill>
                  <a:schemeClr val="tx1"/>
                </a:solidFill>
                <a:ea typeface="ＭＳ Ｐゴシック" pitchFamily="34" charset="-128"/>
              </a:rPr>
              <a:t> </a:t>
            </a:r>
            <a:r>
              <a:rPr lang="en-US" dirty="0" err="1">
                <a:solidFill>
                  <a:schemeClr val="tx1"/>
                </a:solidFill>
                <a:ea typeface="ＭＳ Ｐゴシック" pitchFamily="34" charset="-128"/>
              </a:rPr>
              <a:t>thực</a:t>
            </a:r>
            <a:r>
              <a:rPr lang="en-US" dirty="0">
                <a:solidFill>
                  <a:schemeClr val="tx1"/>
                </a:solidFill>
                <a:ea typeface="ＭＳ Ｐゴシック" pitchFamily="34" charset="-128"/>
              </a:rPr>
              <a:t> </a:t>
            </a:r>
            <a:r>
              <a:rPr lang="en-US" dirty="0" err="1">
                <a:solidFill>
                  <a:schemeClr val="tx1"/>
                </a:solidFill>
                <a:ea typeface="ＭＳ Ｐゴシック" pitchFamily="34" charset="-128"/>
              </a:rPr>
              <a:t>phẩm</a:t>
            </a:r>
            <a:r>
              <a:rPr lang="en-US" dirty="0">
                <a:solidFill>
                  <a:schemeClr val="tx1"/>
                </a:solidFill>
                <a:ea typeface="ＭＳ Ｐゴシック" pitchFamily="34" charset="-128"/>
              </a:rPr>
              <a:t> </a:t>
            </a:r>
            <a:r>
              <a:rPr lang="en-US" dirty="0" err="1">
                <a:solidFill>
                  <a:schemeClr val="tx1"/>
                </a:solidFill>
                <a:ea typeface="ＭＳ Ｐゴシック" pitchFamily="34" charset="-128"/>
              </a:rPr>
              <a:t>vừa</a:t>
            </a:r>
            <a:r>
              <a:rPr lang="en-US" dirty="0">
                <a:solidFill>
                  <a:schemeClr val="tx1"/>
                </a:solidFill>
                <a:ea typeface="ＭＳ Ｐゴシック" pitchFamily="34" charset="-128"/>
              </a:rPr>
              <a:t> </a:t>
            </a:r>
            <a:r>
              <a:rPr lang="en-US" dirty="0" err="1">
                <a:solidFill>
                  <a:schemeClr val="tx1"/>
                </a:solidFill>
                <a:ea typeface="ＭＳ Ｐゴシック" pitchFamily="34" charset="-128"/>
              </a:rPr>
              <a:t>theo</a:t>
            </a:r>
            <a:r>
              <a:rPr lang="en-US" dirty="0">
                <a:solidFill>
                  <a:schemeClr val="tx1"/>
                </a:solidFill>
                <a:ea typeface="ＭＳ Ｐゴシック" pitchFamily="34" charset="-128"/>
              </a:rPr>
              <a:t> TIÊU CHUẨN HOẶC </a:t>
            </a:r>
            <a:r>
              <a:rPr lang="en-US" dirty="0" err="1">
                <a:solidFill>
                  <a:schemeClr val="tx1"/>
                </a:solidFill>
                <a:ea typeface="ＭＳ Ｐゴシック" pitchFamily="34" charset="-128"/>
              </a:rPr>
              <a:t>vừa</a:t>
            </a:r>
            <a:r>
              <a:rPr lang="en-US" dirty="0">
                <a:solidFill>
                  <a:schemeClr val="tx1"/>
                </a:solidFill>
                <a:ea typeface="ＭＳ Ｐゴシック" pitchFamily="34" charset="-128"/>
              </a:rPr>
              <a:t> BỀN  VỮNG DỰA THEO MÔ HÌNH TUỔI THỌ THỰC PHẨM CỦA HỌ TỪ LÚC BẮT ĐẦU TỚI LÚC ĐƯỢC SỬ DỤNG</a:t>
            </a:r>
          </a:p>
        </p:txBody>
      </p:sp>
      <p:graphicFrame>
        <p:nvGraphicFramePr>
          <p:cNvPr id="9" name="Content Placeholder 7"/>
          <p:cNvGraphicFramePr>
            <a:graphicFrameLocks noGrp="1"/>
          </p:cNvGraphicFramePr>
          <p:nvPr>
            <p:ph sz="half" idx="2"/>
            <p:extLst>
              <p:ext uri="{D42A27DB-BD31-4B8C-83A1-F6EECF244321}">
                <p14:modId xmlns:p14="http://schemas.microsoft.com/office/powerpoint/2010/main" val="4186360330"/>
              </p:ext>
            </p:extLst>
          </p:nvPr>
        </p:nvGraphicFramePr>
        <p:xfrm>
          <a:off x="3396695" y="1442551"/>
          <a:ext cx="5111750" cy="38683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bodyPr>
          <a:lstStyle/>
          <a:p>
            <a:r>
              <a:rPr lang="en-US" cap="none"/>
              <a:t>HỆ THỐNG THỰC PHẨM</a:t>
            </a:r>
          </a:p>
        </p:txBody>
      </p:sp>
      <p:graphicFrame>
        <p:nvGraphicFramePr>
          <p:cNvPr id="18" name="Diagram 17"/>
          <p:cNvGraphicFramePr/>
          <p:nvPr>
            <p:extLst>
              <p:ext uri="{D42A27DB-BD31-4B8C-83A1-F6EECF244321}">
                <p14:modId xmlns:p14="http://schemas.microsoft.com/office/powerpoint/2010/main" val="848230007"/>
              </p:ext>
            </p:extLst>
          </p:nvPr>
        </p:nvGraphicFramePr>
        <p:xfrm>
          <a:off x="181565" y="1217657"/>
          <a:ext cx="8801737" cy="5352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theme/theme1.xml><?xml version="1.0" encoding="utf-8"?>
<a:theme xmlns:a="http://schemas.openxmlformats.org/drawingml/2006/main" name="LWSD 2013 Blue 2">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2.xml><?xml version="1.0" encoding="utf-8"?>
<a:theme xmlns:a="http://schemas.openxmlformats.org/drawingml/2006/main" name="LWSD 2013 Blue 3">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3.xml><?xml version="1.0" encoding="utf-8"?>
<a:theme xmlns:a="http://schemas.openxmlformats.org/drawingml/2006/main" name="LWSD 2013 Blue 4">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4.xml><?xml version="1.0" encoding="utf-8"?>
<a:theme xmlns:a="http://schemas.openxmlformats.org/drawingml/2006/main" name="RLA">
  <a:themeElements>
    <a:clrScheme name="LWSD_orange">
      <a:dk1>
        <a:srgbClr val="808080"/>
      </a:dk1>
      <a:lt1>
        <a:sysClr val="window" lastClr="FFFFFF"/>
      </a:lt1>
      <a:dk2>
        <a:srgbClr val="2FB4BC"/>
      </a:dk2>
      <a:lt2>
        <a:srgbClr val="FFFFFF"/>
      </a:lt2>
      <a:accent1>
        <a:srgbClr val="F79527"/>
      </a:accent1>
      <a:accent2>
        <a:srgbClr val="95AF39"/>
      </a:accent2>
      <a:accent3>
        <a:srgbClr val="2FB4BC"/>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5.xml><?xml version="1.0" encoding="utf-8"?>
<a:theme xmlns:a="http://schemas.openxmlformats.org/drawingml/2006/main" name="LWSD 2013 Orange 2">
  <a:themeElements>
    <a:clrScheme name="LWSD_orange">
      <a:dk1>
        <a:srgbClr val="808080"/>
      </a:dk1>
      <a:lt1>
        <a:sysClr val="window" lastClr="FFFFFF"/>
      </a:lt1>
      <a:dk2>
        <a:srgbClr val="2FB4BC"/>
      </a:dk2>
      <a:lt2>
        <a:srgbClr val="FFFFFF"/>
      </a:lt2>
      <a:accent1>
        <a:srgbClr val="F79527"/>
      </a:accent1>
      <a:accent2>
        <a:srgbClr val="95AF39"/>
      </a:accent2>
      <a:accent3>
        <a:srgbClr val="2FB4BC"/>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6.xml><?xml version="1.0" encoding="utf-8"?>
<a:theme xmlns:a="http://schemas.openxmlformats.org/drawingml/2006/main" name="LWSD 2013 Orange 3">
  <a:themeElements>
    <a:clrScheme name="LWSD_orange">
      <a:dk1>
        <a:srgbClr val="808080"/>
      </a:dk1>
      <a:lt1>
        <a:sysClr val="window" lastClr="FFFFFF"/>
      </a:lt1>
      <a:dk2>
        <a:srgbClr val="2FB4BC"/>
      </a:dk2>
      <a:lt2>
        <a:srgbClr val="FFFFFF"/>
      </a:lt2>
      <a:accent1>
        <a:srgbClr val="F79527"/>
      </a:accent1>
      <a:accent2>
        <a:srgbClr val="95AF39"/>
      </a:accent2>
      <a:accent3>
        <a:srgbClr val="2FB4BC"/>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7.xml><?xml version="1.0" encoding="utf-8"?>
<a:theme xmlns:a="http://schemas.openxmlformats.org/drawingml/2006/main" name="LWSD 2013 Orange 4">
  <a:themeElements>
    <a:clrScheme name="LWSD_orange">
      <a:dk1>
        <a:srgbClr val="808080"/>
      </a:dk1>
      <a:lt1>
        <a:sysClr val="window" lastClr="FFFFFF"/>
      </a:lt1>
      <a:dk2>
        <a:srgbClr val="2FB4BC"/>
      </a:dk2>
      <a:lt2>
        <a:srgbClr val="FFFFFF"/>
      </a:lt2>
      <a:accent1>
        <a:srgbClr val="F79527"/>
      </a:accent1>
      <a:accent2>
        <a:srgbClr val="95AF39"/>
      </a:accent2>
      <a:accent3>
        <a:srgbClr val="2FB4BC"/>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RoutingRuleDescription xmlns="http://schemas.microsoft.com/sharepoint/v3">Template to be used for business-focused presentations on Live Well</RoutingRuleDescription>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F9C836218537D469586CDA6A9969B1B" ma:contentTypeVersion="20" ma:contentTypeDescription="Create a new document." ma:contentTypeScope="" ma:versionID="50e7bc90de03086eaadc9881d02a345a">
  <xsd:schema xmlns:xsd="http://www.w3.org/2001/XMLSchema" xmlns:xs="http://www.w3.org/2001/XMLSchema" xmlns:p="http://schemas.microsoft.com/office/2006/metadata/properties" xmlns:ns1="http://schemas.microsoft.com/sharepoint/v3" targetNamespace="http://schemas.microsoft.com/office/2006/metadata/properties" ma:root="true" ma:fieldsID="2bdfdf64d0d6ddb84bda85ee5373dcfe" ns1:_="">
    <xsd:import namespace="http://schemas.microsoft.com/sharepoint/v3"/>
    <xsd:element name="properties">
      <xsd:complexType>
        <xsd:sequence>
          <xsd:element name="documentManagement">
            <xsd:complexType>
              <xsd:all>
                <xsd:element ref="ns1:RoutingRuleDescription"/>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2" ma:displayName="Description" ma:description="" ma:internalName="RoutingRuleDescription">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1E3CD7-2B00-41A5-92B6-914235362425}">
  <ds:schemaRefs>
    <ds:schemaRef ds:uri="http://schemas.microsoft.com/sharepoint/v3"/>
    <ds:schemaRef ds:uri="http://schemas.microsoft.com/office/2006/documentManagement/types"/>
    <ds:schemaRef ds:uri="http://schemas.openxmlformats.org/package/2006/metadata/core-properties"/>
    <ds:schemaRef ds:uri="http://purl.org/dc/dcmitype/"/>
    <ds:schemaRef ds:uri="http://purl.org/dc/elements/1.1/"/>
    <ds:schemaRef ds:uri="http://schemas.microsoft.com/office/2006/metadata/properties"/>
    <ds:schemaRef ds:uri="http://schemas.microsoft.com/office/infopath/2007/PartnerControls"/>
    <ds:schemaRef ds:uri="http://www.w3.org/XML/1998/namespace"/>
    <ds:schemaRef ds:uri="http://purl.org/dc/terms/"/>
  </ds:schemaRefs>
</ds:datastoreItem>
</file>

<file path=customXml/itemProps2.xml><?xml version="1.0" encoding="utf-8"?>
<ds:datastoreItem xmlns:ds="http://schemas.openxmlformats.org/officeDocument/2006/customXml" ds:itemID="{9149B195-FC51-4345-AFDE-0B1D0B17B0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2CD2F7E-991E-42D6-A086-7BDBBEC3BF2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1466</TotalTime>
  <Words>1865</Words>
  <Application>Microsoft Office PowerPoint</Application>
  <PresentationFormat>On-screen Show (4:3)</PresentationFormat>
  <Paragraphs>285</Paragraphs>
  <Slides>38</Slides>
  <Notes>38</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38</vt:i4>
      </vt:variant>
    </vt:vector>
  </HeadingPairs>
  <TitlesOfParts>
    <vt:vector size="53" baseType="lpstr">
      <vt:lpstr>ＭＳ Ｐゴシック</vt:lpstr>
      <vt:lpstr>Arial</vt:lpstr>
      <vt:lpstr>Avenir Light</vt:lpstr>
      <vt:lpstr>Avenir Medium</vt:lpstr>
      <vt:lpstr>Avenir Medium Oblique</vt:lpstr>
      <vt:lpstr>Calibri</vt:lpstr>
      <vt:lpstr>Wingdings</vt:lpstr>
      <vt:lpstr>Wingdings 2</vt:lpstr>
      <vt:lpstr>LWSD 2013 Blue 2</vt:lpstr>
      <vt:lpstr>LWSD 2013 Blue 3</vt:lpstr>
      <vt:lpstr>LWSD 2013 Blue 4</vt:lpstr>
      <vt:lpstr>RLA</vt:lpstr>
      <vt:lpstr>LWSD 2013 Orange 2</vt:lpstr>
      <vt:lpstr>LWSD 2013 Orange 3</vt:lpstr>
      <vt:lpstr>LWSD 2013 Orange 4</vt:lpstr>
      <vt:lpstr>MỤC 2: CHIẾN LƯỢC</vt:lpstr>
      <vt:lpstr>CHƯƠNG TRÌNH</vt:lpstr>
      <vt:lpstr>HOẠT ĐỘNG MỞ ĐẦU</vt:lpstr>
      <vt:lpstr>ÔN TẬP CÁCH DI CHUYỂN CHỦ ĐỘNG</vt:lpstr>
      <vt:lpstr>MỤC 2: CHIẾN LƯỢC</vt:lpstr>
      <vt:lpstr>ĐOẠN PHIM NGẮN</vt:lpstr>
      <vt:lpstr>HỆ THỐNG THỰC PHẨM</vt:lpstr>
      <vt:lpstr>HỆ THỐNG THỰC PHẨM</vt:lpstr>
      <vt:lpstr>HỆ THỐNG THỰC PHẨM</vt:lpstr>
      <vt:lpstr>CÁC DẠNG HỆ THỐNG THỰC PHẨM</vt:lpstr>
      <vt:lpstr>Xác định bản thân bằng thực phẩm tiêu thụ</vt:lpstr>
      <vt:lpstr>Hệ thống thực phẩm hiện hành</vt:lpstr>
      <vt:lpstr>Tác nhân chính trong hệ thống thực phẩm</vt:lpstr>
      <vt:lpstr>Béo phì</vt:lpstr>
      <vt:lpstr>Tác nhân chính trong hệ thống thực phẩm</vt:lpstr>
      <vt:lpstr>Đoạn phim ngắn</vt:lpstr>
      <vt:lpstr>Giải lao</vt:lpstr>
      <vt:lpstr>Thực hành kinh doanh</vt:lpstr>
      <vt:lpstr>Tác động đến hệ thống thực phẩm</vt:lpstr>
      <vt:lpstr>RÁC THẢI THỰC PHẨM</vt:lpstr>
      <vt:lpstr>Môi trường thực phẩm </vt:lpstr>
      <vt:lpstr>Giải lao</vt:lpstr>
      <vt:lpstr>Tạo hệ thống thực phẩm lành mạnh</vt:lpstr>
      <vt:lpstr>Văn hóa và nấu nướng</vt:lpstr>
      <vt:lpstr>Văn hóa và nấu nướng</vt:lpstr>
      <vt:lpstr>Văn hóa và nấu nướng</vt:lpstr>
      <vt:lpstr>Văn hóa và nấu nướng</vt:lpstr>
      <vt:lpstr>Văn hóa và nấu nướng</vt:lpstr>
      <vt:lpstr>Văn hóa và nấu nướng</vt:lpstr>
      <vt:lpstr>Văn hóa và nấu nướng</vt:lpstr>
      <vt:lpstr>Đoạn phim ngắn</vt:lpstr>
      <vt:lpstr>Hoạt động</vt:lpstr>
      <vt:lpstr>Đoạn phim ngắn</vt:lpstr>
      <vt:lpstr>  chính sách, hệ thống, và thay đổi cộng đồng </vt:lpstr>
      <vt:lpstr>Câu chuyện về thành công</vt:lpstr>
      <vt:lpstr>Đoạn phim ngắn</vt:lpstr>
      <vt:lpstr>Kết luận</vt:lpstr>
      <vt:lpstr>PowerPoint Presentation</vt:lpstr>
    </vt:vector>
  </TitlesOfParts>
  <Company>AdEase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LWSD PowerPoint Template - Business Blue</dc:title>
  <dc:creator>Creative Contractor</dc:creator>
  <cp:lastModifiedBy>DANTE</cp:lastModifiedBy>
  <cp:revision>195</cp:revision>
  <dcterms:created xsi:type="dcterms:W3CDTF">2013-10-28T20:20:09Z</dcterms:created>
  <dcterms:modified xsi:type="dcterms:W3CDTF">2016-09-23T03:30:06Z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0x0101003F9C836218537D469586CDA6A9969B1B</vt:lpwstr>
  </property>
  <property fmtid="{D5CDD505-2E9C-101B-9397-08002B2CF9AE}" pid="3" name="RoutingRuleDescription">
    <vt:lpwstr>Template to be used for business-focused presentations on Live Well</vt:lpwstr>
  </property>
</Properties>
</file>